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4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  <p:sldMasterId id="2147483648" r:id="rId2"/>
    <p:sldMasterId id="2147483693" r:id="rId3"/>
    <p:sldMasterId id="2147483713" r:id="rId4"/>
    <p:sldMasterId id="2147483732" r:id="rId5"/>
  </p:sldMasterIdLst>
  <p:notesMasterIdLst>
    <p:notesMasterId r:id="rId15"/>
  </p:notesMasterIdLst>
  <p:handoutMasterIdLst>
    <p:handoutMasterId r:id="rId16"/>
  </p:handoutMasterIdLst>
  <p:sldIdLst>
    <p:sldId id="292" r:id="rId6"/>
    <p:sldId id="295" r:id="rId7"/>
    <p:sldId id="297" r:id="rId8"/>
    <p:sldId id="300" r:id="rId9"/>
    <p:sldId id="302" r:id="rId10"/>
    <p:sldId id="303" r:id="rId11"/>
    <p:sldId id="301" r:id="rId12"/>
    <p:sldId id="296" r:id="rId13"/>
    <p:sldId id="298" r:id="rId14"/>
  </p:sldIdLst>
  <p:sldSz cx="12192000" cy="6858000"/>
  <p:notesSz cx="6721475" cy="9852025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1F20"/>
    <a:srgbClr val="EE0F00"/>
    <a:srgbClr val="F7BE56"/>
    <a:srgbClr val="A9ACB0"/>
    <a:srgbClr val="A7CD39"/>
    <a:srgbClr val="4469B8"/>
    <a:srgbClr val="F58134"/>
    <a:srgbClr val="27A4AA"/>
    <a:srgbClr val="CDCECD"/>
    <a:srgbClr val="7E86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Style léger 1 - Accentuation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28" autoAdjust="0"/>
    <p:restoredTop sz="94660"/>
  </p:normalViewPr>
  <p:slideViewPr>
    <p:cSldViewPr showGuides="1">
      <p:cViewPr varScale="1">
        <p:scale>
          <a:sx n="57" d="100"/>
          <a:sy n="57" d="100"/>
        </p:scale>
        <p:origin x="42" y="142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962"/>
    </p:cViewPr>
  </p:sorterViewPr>
  <p:notesViewPr>
    <p:cSldViewPr showGuides="1">
      <p:cViewPr varScale="1">
        <p:scale>
          <a:sx n="81" d="100"/>
          <a:sy n="81" d="100"/>
        </p:scale>
        <p:origin x="389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5FCC6BA4-6B7C-4BE5-AB60-31EA698727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2639" cy="494312"/>
          </a:xfrm>
          <a:prstGeom prst="rect">
            <a:avLst/>
          </a:prstGeom>
        </p:spPr>
        <p:txBody>
          <a:bodyPr vert="horz" lIns="94697" tIns="47348" rIns="94697" bIns="47348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42823D9-B472-4DE0-A751-CB4D6E5C810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07281" y="0"/>
            <a:ext cx="2912639" cy="494312"/>
          </a:xfrm>
          <a:prstGeom prst="rect">
            <a:avLst/>
          </a:prstGeom>
        </p:spPr>
        <p:txBody>
          <a:bodyPr vert="horz" lIns="94697" tIns="47348" rIns="94697" bIns="47348" rtlCol="0"/>
          <a:lstStyle>
            <a:lvl1pPr algn="r">
              <a:defRPr sz="1200"/>
            </a:lvl1pPr>
          </a:lstStyle>
          <a:p>
            <a:fld id="{090C6B57-4A9E-46A2-8440-10BF44E4D81B}" type="datetimeFigureOut">
              <a:rPr lang="fr-FR" smtClean="0"/>
              <a:t>05/12/2019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159229C-7A14-4713-A2E1-45BD83664C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57715"/>
            <a:ext cx="2912639" cy="494311"/>
          </a:xfrm>
          <a:prstGeom prst="rect">
            <a:avLst/>
          </a:prstGeom>
        </p:spPr>
        <p:txBody>
          <a:bodyPr vert="horz" lIns="94697" tIns="47348" rIns="94697" bIns="47348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ABC50C7-F76D-44DB-9F42-21B26368A5C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07281" y="9357715"/>
            <a:ext cx="2912639" cy="494311"/>
          </a:xfrm>
          <a:prstGeom prst="rect">
            <a:avLst/>
          </a:prstGeom>
        </p:spPr>
        <p:txBody>
          <a:bodyPr vert="horz" lIns="94697" tIns="47348" rIns="94697" bIns="47348" rtlCol="0" anchor="b"/>
          <a:lstStyle>
            <a:lvl1pPr algn="r">
              <a:defRPr sz="1200"/>
            </a:lvl1pPr>
          </a:lstStyle>
          <a:p>
            <a:fld id="{988746B7-B7B5-400B-B1F8-D6E3192F9FE3}" type="slidenum">
              <a:rPr lang="fr-FR" smtClean="0"/>
              <a:t>‹N°›</a:t>
            </a:fld>
            <a:endParaRPr lang="fr-FR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53B9FC60-E05D-4850-9C39-B118430D62D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619590" y="9228862"/>
            <a:ext cx="1480742" cy="410797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D9BBBF0C-BA0E-44BB-866B-B83E16EEB8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A74BF848-850D-40AD-9C3A-370F7B7A19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A6537B79-5A65-4784-BEAB-ADF9E3BCEC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8FD25412-8F08-447E-A9BA-E996AFF21A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8BD33F82-A011-4D88-83C5-F8ECF95BD1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99A73909-4331-42BF-B75D-4F3B11F799F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E4E5433B-E0CA-4BBC-80F0-27820E362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CC3929F2-11E6-4848-9AB8-1A446A856A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A1A212CD-0717-48B2-A26A-6CFBB7F0C1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73DE8132-9C4A-4B3A-B720-C9A51C1506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211C56A9-22D5-408D-9B0C-21E4E2458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C68448F8-1A39-41F0-8F8E-87AFACA981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2123909D-15DE-4893-88F5-0C246EC7A60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6865139B-2561-43F3-9448-46FF4DBEF5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4871122A-37FB-4075-BDBC-18086E7533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72EDEE5B-B227-4801-8F17-5E86C55F3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02BD0BB0-00AE-4209-BBFA-1004F99EED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A8E7F636-AF2C-4414-9875-394FEC15A4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3210F12D-480E-45C8-A09E-A991B97716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0354B85E-3C32-4125-AC01-D255B2644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FED914A0-A2BB-48DA-A650-AB01C34599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87FABDA7-9012-49DF-9FD0-14DD3DEA14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DEE687EB-C348-434C-8E51-207A2C6823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EDAAB6BA-C973-46D3-ABFF-131FB92DAE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4B02148F-22E7-449B-9DD6-20F37B6C5C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2870F28B-DF7D-4D07-A0A5-73210E2AD5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C9C5BBF2-DBEA-4DC4-975F-7F16D5AAE4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069E4231-EF05-4EFD-B354-F961846010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45A5F53-7548-4C1F-8B79-2C2AA6C927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8DE8A0AD-0DAE-4B28-A5A5-2052D7C2D3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78B5509-6377-4308-99A3-1E2C3F868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1FED1092-C3A3-4D79-995C-58069DFFABE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2CD21554-2253-457C-961F-1B4E205B20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BB3296B6-4D54-41DB-B278-B2346A0A3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A518779B-DBA4-4455-8C92-7212F12765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F6C9FD88-D5A2-457F-ACDF-93C612D0DA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AB81EDAF-D6B1-4D2E-B5D5-00E7CFA4E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B4111E63-6000-496C-981E-FA2D265377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4C632042-A3EB-4C0F-85D7-E6F2804AA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2959AD42-1E84-4DD4-895D-8D978E6C8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C0D888EA-7D85-47B1-89A1-69E250B445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22CF9C5D-C585-44C2-8AC6-58F1297E986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B05D1062-2076-489C-8591-41232A3E35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C8FE70A5-F9C4-462A-A36D-DAFE49010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49080B7B-D85D-48C8-A029-429ED3B57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359E2D7E-A326-4A0E-9FD0-DDD4A2D5921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E7D11624-CC62-49FA-ACEB-B110AD0482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96E1FABF-41DA-4750-B612-E7761359EA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9DD707B3-EB04-4EE7-9749-70C23873C9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9BD8AC3A-CE50-4CDF-9950-71BE612F88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5C470FC2-BD89-4634-8016-AF19F92FF5A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75D6A7AE-7692-4E83-BE9B-697E0A026D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7F2BD159-68DC-40C5-92C0-6C66875A4E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8E2700FB-99E0-45CF-8B12-15C91A99C6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3F722C9D-B0D5-430D-97D3-5A59772C5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70E3AC26-A24C-4BFD-9406-B836D7C4830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C8BF0269-FB2A-45A3-9BC6-09C7CF4604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B5201A61-2CE0-4F20-9604-386D48846C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60B9BC7E-A29D-437D-9701-D2AFF5BA76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64F69177-2A05-4F27-99F2-14F1493A0A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49CF7ED4-4C56-49E6-B96B-3899D8A9DF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4A2BF947-7104-47D2-809D-06BC0B1C3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0172A7F6-2A67-4814-8241-7EFEE6D169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048952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2639" cy="494312"/>
          </a:xfrm>
          <a:prstGeom prst="rect">
            <a:avLst/>
          </a:prstGeom>
        </p:spPr>
        <p:txBody>
          <a:bodyPr vert="horz" lIns="94697" tIns="47348" rIns="94697" bIns="47348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07281" y="0"/>
            <a:ext cx="2912639" cy="494312"/>
          </a:xfrm>
          <a:prstGeom prst="rect">
            <a:avLst/>
          </a:prstGeom>
        </p:spPr>
        <p:txBody>
          <a:bodyPr vert="horz" lIns="94697" tIns="47348" rIns="94697" bIns="47348" rtlCol="0"/>
          <a:lstStyle>
            <a:lvl1pPr algn="r">
              <a:defRPr sz="1200"/>
            </a:lvl1pPr>
          </a:lstStyle>
          <a:p>
            <a:fld id="{0D256F99-BF95-496F-85DC-6D73ABD57E0D}" type="datetimeFigureOut">
              <a:rPr lang="en-GB" smtClean="0"/>
              <a:t>05/12/2019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04813" y="1231900"/>
            <a:ext cx="5911850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697" tIns="47348" rIns="94697" bIns="47348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72148" y="4741287"/>
            <a:ext cx="5377180" cy="3879235"/>
          </a:xfrm>
          <a:prstGeom prst="rect">
            <a:avLst/>
          </a:prstGeom>
        </p:spPr>
        <p:txBody>
          <a:bodyPr vert="horz" lIns="94697" tIns="47348" rIns="94697" bIns="47348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357715"/>
            <a:ext cx="2912639" cy="494311"/>
          </a:xfrm>
          <a:prstGeom prst="rect">
            <a:avLst/>
          </a:prstGeom>
        </p:spPr>
        <p:txBody>
          <a:bodyPr vert="horz" lIns="94697" tIns="47348" rIns="94697" bIns="47348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07281" y="9357715"/>
            <a:ext cx="2912639" cy="494311"/>
          </a:xfrm>
          <a:prstGeom prst="rect">
            <a:avLst/>
          </a:prstGeom>
        </p:spPr>
        <p:txBody>
          <a:bodyPr vert="horz" lIns="94697" tIns="47348" rIns="94697" bIns="47348" rtlCol="0" anchor="b"/>
          <a:lstStyle>
            <a:lvl1pPr algn="r">
              <a:defRPr sz="1200"/>
            </a:lvl1pPr>
          </a:lstStyle>
          <a:p>
            <a:fld id="{7158F4EF-3044-4EF8-99DF-A267F973C67A}" type="slidenum">
              <a:rPr lang="en-GB" smtClean="0"/>
              <a:t>‹N°›</a:t>
            </a:fld>
            <a:endParaRPr lang="en-GB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1AB926B4-3F1D-49ED-9105-51D8D9DD160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619590" y="9228862"/>
            <a:ext cx="1480742" cy="410797"/>
            <a:chOff x="1409" y="1547"/>
            <a:chExt cx="4866" cy="122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C60AFBEF-BB20-40DA-AC5B-35B7B74016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3C52F07-8942-4C4C-8D37-6EA83742C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619E258-5AB4-481E-AB2B-45A6A8EBC6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7636B1AE-C508-48DF-824D-1F5C97B1B0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5F6596A-927D-4A23-8BA1-5150A4E564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Rectangle 10">
              <a:extLst>
                <a:ext uri="{FF2B5EF4-FFF2-40B4-BE49-F238E27FC236}">
                  <a16:creationId xmlns:a16="http://schemas.microsoft.com/office/drawing/2014/main" id="{3E03AEB6-733D-447E-8843-E1C20084C88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0789E1F-564F-4B93-9E6F-F084122571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4ECE325F-F868-4B71-A1E5-7A5EEB5B6F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FB399D61-AF61-4D80-9C06-7EFE3620A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FA1979DC-3BB6-4AFD-8C66-797353D179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3FA21774-7D09-466E-972C-2ECF34CCF7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2370EE70-ACE5-46FF-8510-3495D3EB9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371D8BB9-936A-4B0C-ABF7-04E3C5F40B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06330AD3-28E1-4254-B941-D896560B1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6485FAAA-1862-40E8-9DC1-28944B5734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AAE81E7D-28AD-4287-B94A-B4A8D00C3A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645A14FD-0DD8-497D-B6ED-E201908AE1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803273D1-7D2F-48DE-9B4B-43AC7D02B9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5D9F1753-8D8C-4770-B3CF-658EA03FF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14F0C2E8-DEFA-4B15-A609-325DD6ECBB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D596BA73-1564-4F8B-B6D2-58BA02DB2C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B8420C8A-77AF-45C7-983C-3304486229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C7CA016E-D31E-47ED-B96E-FCB99EB5C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6DC83ED6-B560-4DD3-8AC0-7FD8E5E10C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29">
              <a:extLst>
                <a:ext uri="{FF2B5EF4-FFF2-40B4-BE49-F238E27FC236}">
                  <a16:creationId xmlns:a16="http://schemas.microsoft.com/office/drawing/2014/main" id="{D8C198EE-A222-47A7-B66E-ADEEA0D793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id="{CA2DD82F-1BF5-4577-8316-CDA10BAA9C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AB11AEBC-461C-49F9-9182-51FEFB069D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90CDE9D7-8F85-4C2A-BB83-7DC8986D2F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id="{30EB501E-394A-425C-92C7-AD2E216F37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4">
              <a:extLst>
                <a:ext uri="{FF2B5EF4-FFF2-40B4-BE49-F238E27FC236}">
                  <a16:creationId xmlns:a16="http://schemas.microsoft.com/office/drawing/2014/main" id="{3D90570A-0C55-457D-92FB-3D09789EE0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D39FF2E7-A7AE-4613-9F3C-2AE75212D19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Rectangle 36">
              <a:extLst>
                <a:ext uri="{FF2B5EF4-FFF2-40B4-BE49-F238E27FC236}">
                  <a16:creationId xmlns:a16="http://schemas.microsoft.com/office/drawing/2014/main" id="{1619BA6E-298A-4865-B7DF-DF2D8FA4327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7">
              <a:extLst>
                <a:ext uri="{FF2B5EF4-FFF2-40B4-BE49-F238E27FC236}">
                  <a16:creationId xmlns:a16="http://schemas.microsoft.com/office/drawing/2014/main" id="{BBE6363F-19D1-490B-BF3D-DBF4F2EBAF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3AA19A95-E65B-44ED-90F0-02DFC78712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9">
              <a:extLst>
                <a:ext uri="{FF2B5EF4-FFF2-40B4-BE49-F238E27FC236}">
                  <a16:creationId xmlns:a16="http://schemas.microsoft.com/office/drawing/2014/main" id="{67328B53-092C-4B68-B2D6-3B35225EF2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8E1FCA96-B14A-4891-B94F-63272DBA1F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77B5C4DA-3DE0-4B6C-897E-BA40EBC7AA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4EF1D9DF-2E7B-40F4-9765-E044E090AC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3">
              <a:extLst>
                <a:ext uri="{FF2B5EF4-FFF2-40B4-BE49-F238E27FC236}">
                  <a16:creationId xmlns:a16="http://schemas.microsoft.com/office/drawing/2014/main" id="{393B74A1-51B9-45A8-8793-E7AC5C5BAF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4">
              <a:extLst>
                <a:ext uri="{FF2B5EF4-FFF2-40B4-BE49-F238E27FC236}">
                  <a16:creationId xmlns:a16="http://schemas.microsoft.com/office/drawing/2014/main" id="{C56B2F0E-069E-44FC-9166-A6EDFD22B9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917E3244-9259-4F46-9400-9687C27864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E46782C6-17D6-4FBD-AB01-D319560DDD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7">
              <a:extLst>
                <a:ext uri="{FF2B5EF4-FFF2-40B4-BE49-F238E27FC236}">
                  <a16:creationId xmlns:a16="http://schemas.microsoft.com/office/drawing/2014/main" id="{6975401C-8855-4B59-AF15-DD2D1AF72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8">
              <a:extLst>
                <a:ext uri="{FF2B5EF4-FFF2-40B4-BE49-F238E27FC236}">
                  <a16:creationId xmlns:a16="http://schemas.microsoft.com/office/drawing/2014/main" id="{F07CA658-3E71-4E7C-A74B-20A6FB9BAF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49">
              <a:extLst>
                <a:ext uri="{FF2B5EF4-FFF2-40B4-BE49-F238E27FC236}">
                  <a16:creationId xmlns:a16="http://schemas.microsoft.com/office/drawing/2014/main" id="{B8E99EE3-FA99-4761-ABB3-63E69E7D6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Rectangle 50">
              <a:extLst>
                <a:ext uri="{FF2B5EF4-FFF2-40B4-BE49-F238E27FC236}">
                  <a16:creationId xmlns:a16="http://schemas.microsoft.com/office/drawing/2014/main" id="{A3C8D6BA-3E26-4DC2-80FD-CB70809717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1">
              <a:extLst>
                <a:ext uri="{FF2B5EF4-FFF2-40B4-BE49-F238E27FC236}">
                  <a16:creationId xmlns:a16="http://schemas.microsoft.com/office/drawing/2014/main" id="{7C120E9F-B31E-4271-A92B-FB437CE67B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2">
              <a:extLst>
                <a:ext uri="{FF2B5EF4-FFF2-40B4-BE49-F238E27FC236}">
                  <a16:creationId xmlns:a16="http://schemas.microsoft.com/office/drawing/2014/main" id="{C8E3B5C5-9C96-4A3E-A5A6-92CD73371C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3">
              <a:extLst>
                <a:ext uri="{FF2B5EF4-FFF2-40B4-BE49-F238E27FC236}">
                  <a16:creationId xmlns:a16="http://schemas.microsoft.com/office/drawing/2014/main" id="{EA5FA46C-82D3-4331-B935-44347EE5F4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4">
              <a:extLst>
                <a:ext uri="{FF2B5EF4-FFF2-40B4-BE49-F238E27FC236}">
                  <a16:creationId xmlns:a16="http://schemas.microsoft.com/office/drawing/2014/main" id="{05E65022-ABD7-41EC-998E-EC11881725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5">
              <a:extLst>
                <a:ext uri="{FF2B5EF4-FFF2-40B4-BE49-F238E27FC236}">
                  <a16:creationId xmlns:a16="http://schemas.microsoft.com/office/drawing/2014/main" id="{093BEF61-E155-4DAC-AA9D-16AEC2CD69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6">
              <a:extLst>
                <a:ext uri="{FF2B5EF4-FFF2-40B4-BE49-F238E27FC236}">
                  <a16:creationId xmlns:a16="http://schemas.microsoft.com/office/drawing/2014/main" id="{AE7FFBAC-E1BB-48D8-BA0D-36BB194D13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7">
              <a:extLst>
                <a:ext uri="{FF2B5EF4-FFF2-40B4-BE49-F238E27FC236}">
                  <a16:creationId xmlns:a16="http://schemas.microsoft.com/office/drawing/2014/main" id="{2A7EC763-5B33-4255-A6AB-2995BEE0FF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8">
              <a:extLst>
                <a:ext uri="{FF2B5EF4-FFF2-40B4-BE49-F238E27FC236}">
                  <a16:creationId xmlns:a16="http://schemas.microsoft.com/office/drawing/2014/main" id="{A596387A-D8BD-4118-89E7-F8B2E374A6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59">
              <a:extLst>
                <a:ext uri="{FF2B5EF4-FFF2-40B4-BE49-F238E27FC236}">
                  <a16:creationId xmlns:a16="http://schemas.microsoft.com/office/drawing/2014/main" id="{39DE5BE4-7B9B-4328-869D-C00DD2C9DF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Rectangle 60">
              <a:extLst>
                <a:ext uri="{FF2B5EF4-FFF2-40B4-BE49-F238E27FC236}">
                  <a16:creationId xmlns:a16="http://schemas.microsoft.com/office/drawing/2014/main" id="{DEC20C81-9322-468B-B6DB-BCADE9B83A4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1">
              <a:extLst>
                <a:ext uri="{FF2B5EF4-FFF2-40B4-BE49-F238E27FC236}">
                  <a16:creationId xmlns:a16="http://schemas.microsoft.com/office/drawing/2014/main" id="{51FC956A-7252-420D-BED9-4B028E03EF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2">
              <a:extLst>
                <a:ext uri="{FF2B5EF4-FFF2-40B4-BE49-F238E27FC236}">
                  <a16:creationId xmlns:a16="http://schemas.microsoft.com/office/drawing/2014/main" id="{BF1758EF-F511-4CC1-92C9-2618FDC4BC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3">
              <a:extLst>
                <a:ext uri="{FF2B5EF4-FFF2-40B4-BE49-F238E27FC236}">
                  <a16:creationId xmlns:a16="http://schemas.microsoft.com/office/drawing/2014/main" id="{9BA4345A-0316-47EB-AD0F-AA8F4C494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4">
              <a:extLst>
                <a:ext uri="{FF2B5EF4-FFF2-40B4-BE49-F238E27FC236}">
                  <a16:creationId xmlns:a16="http://schemas.microsoft.com/office/drawing/2014/main" id="{B5B373E4-C5FF-4F1A-9D3D-C53DC64928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5">
              <a:extLst>
                <a:ext uri="{FF2B5EF4-FFF2-40B4-BE49-F238E27FC236}">
                  <a16:creationId xmlns:a16="http://schemas.microsoft.com/office/drawing/2014/main" id="{F985BDBE-F8BD-467F-89C2-B051273E34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6">
              <a:extLst>
                <a:ext uri="{FF2B5EF4-FFF2-40B4-BE49-F238E27FC236}">
                  <a16:creationId xmlns:a16="http://schemas.microsoft.com/office/drawing/2014/main" id="{82EBAFDC-93C0-4B4A-ABFB-298977AA85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67">
              <a:extLst>
                <a:ext uri="{FF2B5EF4-FFF2-40B4-BE49-F238E27FC236}">
                  <a16:creationId xmlns:a16="http://schemas.microsoft.com/office/drawing/2014/main" id="{AB74EC42-359F-4044-86C6-33B240EAF9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541425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517DDAC-EA1A-452D-8198-5D0ED4DB0AB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5361" y="332656"/>
            <a:ext cx="11521277" cy="310110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 dirty="0"/>
              <a:t>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1E2F20-3356-4C38-8847-9F6D50F0EB38}"/>
              </a:ext>
            </a:extLst>
          </p:cNvPr>
          <p:cNvSpPr/>
          <p:nvPr userDrawn="1"/>
        </p:nvSpPr>
        <p:spPr>
          <a:xfrm>
            <a:off x="8660998" y="3428999"/>
            <a:ext cx="3195641" cy="32090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0D88FE9-491E-454F-A3CD-3A09202ED0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49605" y="3843338"/>
            <a:ext cx="2889424" cy="1655762"/>
          </a:xfrm>
        </p:spPr>
        <p:txBody>
          <a:bodyPr anchor="b">
            <a:normAutofit/>
          </a:bodyPr>
          <a:lstStyle>
            <a:lvl1pPr marL="0" indent="0" algn="l">
              <a:lnSpc>
                <a:spcPct val="80000"/>
              </a:lnSpc>
              <a:buNone/>
              <a:defRPr sz="28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948942-7E83-4AB4-A505-1689E371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76581" y="568801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cap="all" spc="300" baseline="0">
                <a:solidFill>
                  <a:schemeClr val="bg1"/>
                </a:solidFill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6310046-3303-4F6C-944F-C26E08722828}"/>
              </a:ext>
            </a:extLst>
          </p:cNvPr>
          <p:cNvCxnSpPr>
            <a:cxnSpLocks/>
          </p:cNvCxnSpPr>
          <p:nvPr userDrawn="1"/>
        </p:nvCxnSpPr>
        <p:spPr>
          <a:xfrm>
            <a:off x="8899599" y="5580608"/>
            <a:ext cx="27622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22C4990-97EE-499C-97B2-E4CE3B0B2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575" y="3773190"/>
            <a:ext cx="7846665" cy="1769570"/>
          </a:xfrm>
        </p:spPr>
        <p:txBody>
          <a:bodyPr anchor="ctr">
            <a:normAutofit/>
          </a:bodyPr>
          <a:lstStyle>
            <a:lvl1pPr algn="l">
              <a:lnSpc>
                <a:spcPct val="90000"/>
              </a:lnSpc>
              <a:defRPr sz="4800" cap="all" baseline="0">
                <a:latin typeface="+mn-lt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grpSp>
        <p:nvGrpSpPr>
          <p:cNvPr id="26" name="Group 4">
            <a:extLst>
              <a:ext uri="{FF2B5EF4-FFF2-40B4-BE49-F238E27FC236}">
                <a16:creationId xmlns:a16="http://schemas.microsoft.com/office/drawing/2014/main" id="{625F0946-455E-4981-A889-0F0B66FCE33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05917" y="5655168"/>
            <a:ext cx="2751633" cy="694411"/>
            <a:chOff x="1409" y="1547"/>
            <a:chExt cx="4866" cy="1228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19CCCC4E-6EFE-48E9-9F96-EC7120795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B995D2EC-4FAC-44EC-BC31-32770EBCD2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19165560-A6D2-42ED-95B0-6C73E2F120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E54ECAAC-A539-4833-A6C0-85FBEA0E33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683A0162-8CEF-44CB-885F-15C59ECBF3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Rectangle 10">
              <a:extLst>
                <a:ext uri="{FF2B5EF4-FFF2-40B4-BE49-F238E27FC236}">
                  <a16:creationId xmlns:a16="http://schemas.microsoft.com/office/drawing/2014/main" id="{EF9957CD-5A4C-4764-9BA8-7567319F93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60277947-D3F9-40F6-96F6-B67FB8CF88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C2FBA4AB-24B4-4E29-A6AE-8674978C2D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9F82B5B0-257D-436C-8606-BE4C67B07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998B8D82-6610-4167-A89D-68BDCA50F4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15">
              <a:extLst>
                <a:ext uri="{FF2B5EF4-FFF2-40B4-BE49-F238E27FC236}">
                  <a16:creationId xmlns:a16="http://schemas.microsoft.com/office/drawing/2014/main" id="{D287027B-9E8F-4E86-8C68-48F2015D0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CCE345AC-470F-4961-BDD3-3F1C9BBEB4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6F2C1D98-A0A9-49FA-8035-F5EDF8205B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F5EF8B14-1EFD-458E-B310-565E49EBC5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F8580064-C531-4B67-BADA-C6044B1A90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36C54BF0-D65D-4ECE-8A4C-3DBBFBCBF8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349A4D5-2388-4E9F-8246-272989C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id="{7FC61CC9-9861-4EE6-93F7-256D09D92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Rectangle 23">
              <a:extLst>
                <a:ext uri="{FF2B5EF4-FFF2-40B4-BE49-F238E27FC236}">
                  <a16:creationId xmlns:a16="http://schemas.microsoft.com/office/drawing/2014/main" id="{DC036B0A-4EAD-4CDC-A169-F047D14AAF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id="{DB240AB3-B43F-455C-A33F-C8A2209D0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id="{43817F55-1D5E-4CB3-A676-A093D4208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855CFC57-13B5-46C4-9695-BC92021B7A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FF88FDCE-8458-47AE-A500-B48905C30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2D7AA584-5799-45BD-BD12-1BC6AF477E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DDB226BE-5D0B-4F82-A70B-8305C7ED7D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CD0C240-762F-47AF-A27E-9D3FD1F624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6A08FD8C-09DA-4476-B923-FC25454C2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DACAA660-099C-4185-83F1-552CFB0EC0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C84E9AC2-3E20-43AE-AED4-98B3ADE80C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CF60ECB4-FA94-441D-8812-5AAD9F0306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1CF51612-3C19-4614-A022-064A970953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Rectangle 36">
              <a:extLst>
                <a:ext uri="{FF2B5EF4-FFF2-40B4-BE49-F238E27FC236}">
                  <a16:creationId xmlns:a16="http://schemas.microsoft.com/office/drawing/2014/main" id="{A2477CC2-639F-481F-8531-52A45D876C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70DE2C56-8009-4294-A73E-687A5F69DE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A5C75632-9E6E-4D5A-B065-BFD0DA32D4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39">
              <a:extLst>
                <a:ext uri="{FF2B5EF4-FFF2-40B4-BE49-F238E27FC236}">
                  <a16:creationId xmlns:a16="http://schemas.microsoft.com/office/drawing/2014/main" id="{B714A7BC-BC27-4780-80DB-2CABDF0A80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40">
              <a:extLst>
                <a:ext uri="{FF2B5EF4-FFF2-40B4-BE49-F238E27FC236}">
                  <a16:creationId xmlns:a16="http://schemas.microsoft.com/office/drawing/2014/main" id="{86DDE301-4A9F-4D99-A88B-DAB69AA5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41">
              <a:extLst>
                <a:ext uri="{FF2B5EF4-FFF2-40B4-BE49-F238E27FC236}">
                  <a16:creationId xmlns:a16="http://schemas.microsoft.com/office/drawing/2014/main" id="{6C5D715E-67F9-433E-8D10-EFD71746B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42">
              <a:extLst>
                <a:ext uri="{FF2B5EF4-FFF2-40B4-BE49-F238E27FC236}">
                  <a16:creationId xmlns:a16="http://schemas.microsoft.com/office/drawing/2014/main" id="{EE5A95FB-61E2-4962-9C22-631827D40E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43">
              <a:extLst>
                <a:ext uri="{FF2B5EF4-FFF2-40B4-BE49-F238E27FC236}">
                  <a16:creationId xmlns:a16="http://schemas.microsoft.com/office/drawing/2014/main" id="{530CCA57-04D1-4606-B163-524B62AD31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44">
              <a:extLst>
                <a:ext uri="{FF2B5EF4-FFF2-40B4-BE49-F238E27FC236}">
                  <a16:creationId xmlns:a16="http://schemas.microsoft.com/office/drawing/2014/main" id="{FC110AA2-B4DA-4E48-8E46-DC6582A73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45">
              <a:extLst>
                <a:ext uri="{FF2B5EF4-FFF2-40B4-BE49-F238E27FC236}">
                  <a16:creationId xmlns:a16="http://schemas.microsoft.com/office/drawing/2014/main" id="{8A633138-234A-4AB4-B0D0-4151BC8BF7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ED4BD1A0-70A6-4548-9D6B-C00BCD866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D64DD9AF-A8DE-4CF6-A48F-22DCFE5EB5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48">
              <a:extLst>
                <a:ext uri="{FF2B5EF4-FFF2-40B4-BE49-F238E27FC236}">
                  <a16:creationId xmlns:a16="http://schemas.microsoft.com/office/drawing/2014/main" id="{5055C45A-0516-400D-B5B7-C934515AA1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Freeform 49">
              <a:extLst>
                <a:ext uri="{FF2B5EF4-FFF2-40B4-BE49-F238E27FC236}">
                  <a16:creationId xmlns:a16="http://schemas.microsoft.com/office/drawing/2014/main" id="{67AABF7B-8074-43EC-B10D-5FD0A97D9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Rectangle 50">
              <a:extLst>
                <a:ext uri="{FF2B5EF4-FFF2-40B4-BE49-F238E27FC236}">
                  <a16:creationId xmlns:a16="http://schemas.microsoft.com/office/drawing/2014/main" id="{687612C8-A022-41E2-90C5-18A90C1A4F9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51">
              <a:extLst>
                <a:ext uri="{FF2B5EF4-FFF2-40B4-BE49-F238E27FC236}">
                  <a16:creationId xmlns:a16="http://schemas.microsoft.com/office/drawing/2014/main" id="{990E8019-7470-4F51-932E-11E97426B0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52">
              <a:extLst>
                <a:ext uri="{FF2B5EF4-FFF2-40B4-BE49-F238E27FC236}">
                  <a16:creationId xmlns:a16="http://schemas.microsoft.com/office/drawing/2014/main" id="{0306FBFE-4DCE-49E0-812B-27761022D7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53">
              <a:extLst>
                <a:ext uri="{FF2B5EF4-FFF2-40B4-BE49-F238E27FC236}">
                  <a16:creationId xmlns:a16="http://schemas.microsoft.com/office/drawing/2014/main" id="{242802A7-6161-4166-B851-5649E43051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54">
              <a:extLst>
                <a:ext uri="{FF2B5EF4-FFF2-40B4-BE49-F238E27FC236}">
                  <a16:creationId xmlns:a16="http://schemas.microsoft.com/office/drawing/2014/main" id="{EF100CBF-3E72-4950-9B05-E39A2BB60F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55">
              <a:extLst>
                <a:ext uri="{FF2B5EF4-FFF2-40B4-BE49-F238E27FC236}">
                  <a16:creationId xmlns:a16="http://schemas.microsoft.com/office/drawing/2014/main" id="{B2C821BA-FC53-41E8-92AA-2252DC361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56">
              <a:extLst>
                <a:ext uri="{FF2B5EF4-FFF2-40B4-BE49-F238E27FC236}">
                  <a16:creationId xmlns:a16="http://schemas.microsoft.com/office/drawing/2014/main" id="{F55A41D5-90FE-49DE-A2C4-E1606C0A36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0" name="Freeform 57">
              <a:extLst>
                <a:ext uri="{FF2B5EF4-FFF2-40B4-BE49-F238E27FC236}">
                  <a16:creationId xmlns:a16="http://schemas.microsoft.com/office/drawing/2014/main" id="{3DE473C6-0D4A-4211-95F6-9F6762D0B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58">
              <a:extLst>
                <a:ext uri="{FF2B5EF4-FFF2-40B4-BE49-F238E27FC236}">
                  <a16:creationId xmlns:a16="http://schemas.microsoft.com/office/drawing/2014/main" id="{0ADB8A46-F3A9-4A83-8032-EC1FE8FAC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2" name="Freeform 59">
              <a:extLst>
                <a:ext uri="{FF2B5EF4-FFF2-40B4-BE49-F238E27FC236}">
                  <a16:creationId xmlns:a16="http://schemas.microsoft.com/office/drawing/2014/main" id="{DB214EB9-8E3A-4870-B31B-4C41F7BEB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3" name="Rectangle 60">
              <a:extLst>
                <a:ext uri="{FF2B5EF4-FFF2-40B4-BE49-F238E27FC236}">
                  <a16:creationId xmlns:a16="http://schemas.microsoft.com/office/drawing/2014/main" id="{7EE197E2-E1CC-4072-90F2-918213E522F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4" name="Freeform 61">
              <a:extLst>
                <a:ext uri="{FF2B5EF4-FFF2-40B4-BE49-F238E27FC236}">
                  <a16:creationId xmlns:a16="http://schemas.microsoft.com/office/drawing/2014/main" id="{8B184DDB-C449-4A24-A05A-990D2A7C90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62">
              <a:extLst>
                <a:ext uri="{FF2B5EF4-FFF2-40B4-BE49-F238E27FC236}">
                  <a16:creationId xmlns:a16="http://schemas.microsoft.com/office/drawing/2014/main" id="{63EFFE5E-15C2-4998-A5E6-7109BA42A7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6" name="Freeform 63">
              <a:extLst>
                <a:ext uri="{FF2B5EF4-FFF2-40B4-BE49-F238E27FC236}">
                  <a16:creationId xmlns:a16="http://schemas.microsoft.com/office/drawing/2014/main" id="{5002546C-1DF8-4DD5-9C2D-9037E2598A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7" name="Freeform 64">
              <a:extLst>
                <a:ext uri="{FF2B5EF4-FFF2-40B4-BE49-F238E27FC236}">
                  <a16:creationId xmlns:a16="http://schemas.microsoft.com/office/drawing/2014/main" id="{18B9142C-4ADC-4855-B453-97425612E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8" name="Freeform 65">
              <a:extLst>
                <a:ext uri="{FF2B5EF4-FFF2-40B4-BE49-F238E27FC236}">
                  <a16:creationId xmlns:a16="http://schemas.microsoft.com/office/drawing/2014/main" id="{5611D5CE-CC60-4788-877E-E11595E95B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9" name="Freeform 66">
              <a:extLst>
                <a:ext uri="{FF2B5EF4-FFF2-40B4-BE49-F238E27FC236}">
                  <a16:creationId xmlns:a16="http://schemas.microsoft.com/office/drawing/2014/main" id="{15DCB0AE-3EEA-4638-8166-0F3FBB2538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0" name="Freeform 67">
              <a:extLst>
                <a:ext uri="{FF2B5EF4-FFF2-40B4-BE49-F238E27FC236}">
                  <a16:creationId xmlns:a16="http://schemas.microsoft.com/office/drawing/2014/main" id="{8EEB794B-6327-485C-A230-4E7FA1F3D5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103" name="Groupe 102">
            <a:extLst>
              <a:ext uri="{FF2B5EF4-FFF2-40B4-BE49-F238E27FC236}">
                <a16:creationId xmlns:a16="http://schemas.microsoft.com/office/drawing/2014/main" id="{C5C511AA-48FD-4061-BF95-D07BE3B54E28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B62CFBEB-DA14-47BC-873C-223139B92AB7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086A38A-9316-470D-ACF5-A1E790FF58E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569B9E63-E0C7-40F7-BE7B-EE46FD1FC58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ACEDF87-8BCE-4C98-B04C-9FB85631055C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49120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6298751C-723C-4A68-8389-CFCAEE0D77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023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80DC4C82-EF6F-4A00-8B71-69A8858CB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24670D-C934-4482-94E8-C1366AB4B55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854F49D6-EADF-4342-BE4A-2EA1F729800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C5B3EFAF-0B0C-4D8D-8434-F15487DD632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251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8039A51C-E162-4CDF-A95F-099D6882AD6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6737" y="323850"/>
            <a:ext cx="5870301" cy="5768975"/>
          </a:xfrm>
          <a:custGeom>
            <a:avLst/>
            <a:gdLst>
              <a:gd name="connsiteX0" fmla="*/ 0 w 5870301"/>
              <a:gd name="connsiteY0" fmla="*/ 0 h 5768975"/>
              <a:gd name="connsiteX1" fmla="*/ 5870301 w 5870301"/>
              <a:gd name="connsiteY1" fmla="*/ 0 h 5768975"/>
              <a:gd name="connsiteX2" fmla="*/ 5870301 w 5870301"/>
              <a:gd name="connsiteY2" fmla="*/ 5768975 h 5768975"/>
              <a:gd name="connsiteX3" fmla="*/ 4582467 w 5870301"/>
              <a:gd name="connsiteY3" fmla="*/ 5768975 h 5768975"/>
              <a:gd name="connsiteX4" fmla="*/ 4582467 w 5870301"/>
              <a:gd name="connsiteY4" fmla="*/ 1202098 h 5768975"/>
              <a:gd name="connsiteX5" fmla="*/ 0 w 5870301"/>
              <a:gd name="connsiteY5" fmla="*/ 1202098 h 576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70301" h="5768975">
                <a:moveTo>
                  <a:pt x="0" y="0"/>
                </a:moveTo>
                <a:lnTo>
                  <a:pt x="5870301" y="0"/>
                </a:lnTo>
                <a:lnTo>
                  <a:pt x="5870301" y="5768975"/>
                </a:lnTo>
                <a:lnTo>
                  <a:pt x="4582467" y="5768975"/>
                </a:lnTo>
                <a:lnTo>
                  <a:pt x="4582467" y="1202098"/>
                </a:lnTo>
                <a:lnTo>
                  <a:pt x="0" y="12020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CF9D724-B5F0-43F3-8923-DBF4C631A2F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452083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518B0787-431C-45FB-B5A7-BBD16C16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5651775" cy="903236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D39075C-2330-445D-89DE-93AC73791D0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7C82DAD-5903-4635-80BC-F5D1D61ACB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F32D5C6-BB98-4EA2-8970-410A1F04E94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132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 plein p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9">
            <a:extLst>
              <a:ext uri="{FF2B5EF4-FFF2-40B4-BE49-F238E27FC236}">
                <a16:creationId xmlns:a16="http://schemas.microsoft.com/office/drawing/2014/main" id="{72456D22-A19C-47AF-B1C0-3CE67ACA9E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7025" y="334966"/>
            <a:ext cx="11530013" cy="5751186"/>
          </a:xfrm>
          <a:custGeom>
            <a:avLst/>
            <a:gdLst>
              <a:gd name="connsiteX0" fmla="*/ 0 w 11734799"/>
              <a:gd name="connsiteY0" fmla="*/ 0 h 5866238"/>
              <a:gd name="connsiteX1" fmla="*/ 11734799 w 11734799"/>
              <a:gd name="connsiteY1" fmla="*/ 0 h 5866238"/>
              <a:gd name="connsiteX2" fmla="*/ 11734799 w 11734799"/>
              <a:gd name="connsiteY2" fmla="*/ 5866238 h 5866238"/>
              <a:gd name="connsiteX3" fmla="*/ 0 w 11734799"/>
              <a:gd name="connsiteY3" fmla="*/ 5866238 h 586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4799" h="5866238">
                <a:moveTo>
                  <a:pt x="0" y="0"/>
                </a:moveTo>
                <a:lnTo>
                  <a:pt x="11734799" y="0"/>
                </a:lnTo>
                <a:lnTo>
                  <a:pt x="11734799" y="5866238"/>
                </a:lnTo>
                <a:lnTo>
                  <a:pt x="0" y="58662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78">
            <a:extLst>
              <a:ext uri="{FF2B5EF4-FFF2-40B4-BE49-F238E27FC236}">
                <a16:creationId xmlns:a16="http://schemas.microsoft.com/office/drawing/2014/main" id="{FC6F0ED9-C05E-4C6B-9333-5B8DC89A68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7025" y="5716558"/>
            <a:ext cx="11537952" cy="351035"/>
          </a:xfrm>
        </p:spPr>
        <p:txBody>
          <a:bodyPr wrap="square" lIns="72000" anchor="b">
            <a:spAutoFit/>
          </a:bodyPr>
          <a:lstStyle>
            <a:lvl1pPr marL="0" indent="0">
              <a:lnSpc>
                <a:spcPct val="80000"/>
              </a:lnSpc>
              <a:buNone/>
              <a:defRPr sz="1000" i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Légende 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117825-C9CC-446A-BBDF-BEC2037DA5A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3E91E15-55E3-4FA4-84CA-CFD923C1818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5087780-0C9A-450C-AB7A-00F9AD0D01C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1800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Forme libre : forme 220">
            <a:extLst>
              <a:ext uri="{FF2B5EF4-FFF2-40B4-BE49-F238E27FC236}">
                <a16:creationId xmlns:a16="http://schemas.microsoft.com/office/drawing/2014/main" id="{CD634BA8-CC1F-4217-B5F4-83577DBAB130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4E983AD4-5626-4AC7-9A21-95AFAF6461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14403" y="1606198"/>
            <a:ext cx="1763194" cy="176319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6" name="Forme libre : forme 75">
            <a:extLst>
              <a:ext uri="{FF2B5EF4-FFF2-40B4-BE49-F238E27FC236}">
                <a16:creationId xmlns:a16="http://schemas.microsoft.com/office/drawing/2014/main" id="{8BAA79BC-1A9B-46EA-A966-74046A3163A2}"/>
              </a:ext>
            </a:extLst>
          </p:cNvPr>
          <p:cNvSpPr/>
          <p:nvPr/>
        </p:nvSpPr>
        <p:spPr>
          <a:xfrm rot="5400000">
            <a:off x="6578204" y="1424004"/>
            <a:ext cx="581139" cy="581139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78" name="Forme libre : forme 77">
            <a:extLst>
              <a:ext uri="{FF2B5EF4-FFF2-40B4-BE49-F238E27FC236}">
                <a16:creationId xmlns:a16="http://schemas.microsoft.com/office/drawing/2014/main" id="{F8739AD4-DD84-4F93-8174-A79A6CDE8CCE}"/>
              </a:ext>
            </a:extLst>
          </p:cNvPr>
          <p:cNvSpPr/>
          <p:nvPr/>
        </p:nvSpPr>
        <p:spPr>
          <a:xfrm>
            <a:off x="5155773" y="2722659"/>
            <a:ext cx="706340" cy="706341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2" name="Espace réservé du texte 81">
            <a:extLst>
              <a:ext uri="{FF2B5EF4-FFF2-40B4-BE49-F238E27FC236}">
                <a16:creationId xmlns:a16="http://schemas.microsoft.com/office/drawing/2014/main" id="{C72523A8-05F6-4224-B3FE-6DBA210EB5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14983" y="3909643"/>
            <a:ext cx="1362040" cy="3416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800"/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Prénom, nom</a:t>
            </a:r>
          </a:p>
        </p:txBody>
      </p:sp>
      <p:sp>
        <p:nvSpPr>
          <p:cNvPr id="83" name="Espace réservé du texte 81">
            <a:extLst>
              <a:ext uri="{FF2B5EF4-FFF2-40B4-BE49-F238E27FC236}">
                <a16:creationId xmlns:a16="http://schemas.microsoft.com/office/drawing/2014/main" id="{5024C747-8B45-4241-9940-45C4764D9A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0697" y="4231860"/>
            <a:ext cx="810607" cy="3139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600" b="1">
                <a:solidFill>
                  <a:schemeClr val="accent4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Fonction</a:t>
            </a:r>
          </a:p>
        </p:txBody>
      </p:sp>
      <p:sp>
        <p:nvSpPr>
          <p:cNvPr id="84" name="Espace réservé du texte 81">
            <a:extLst>
              <a:ext uri="{FF2B5EF4-FFF2-40B4-BE49-F238E27FC236}">
                <a16:creationId xmlns:a16="http://schemas.microsoft.com/office/drawing/2014/main" id="{AC60F0AA-EB99-4DCD-B106-7AA1C819BD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8364" y="5041170"/>
            <a:ext cx="815288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Téléphone</a:t>
            </a:r>
          </a:p>
        </p:txBody>
      </p:sp>
      <p:sp>
        <p:nvSpPr>
          <p:cNvPr id="85" name="Espace réservé du texte 81">
            <a:extLst>
              <a:ext uri="{FF2B5EF4-FFF2-40B4-BE49-F238E27FC236}">
                <a16:creationId xmlns:a16="http://schemas.microsoft.com/office/drawing/2014/main" id="{FE6B8C62-D82D-4795-A028-21FF8BD820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82008" y="5296808"/>
            <a:ext cx="428002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email</a:t>
            </a:r>
          </a:p>
        </p:txBody>
      </p:sp>
      <p:grpSp>
        <p:nvGrpSpPr>
          <p:cNvPr id="222" name="Group 4">
            <a:extLst>
              <a:ext uri="{FF2B5EF4-FFF2-40B4-BE49-F238E27FC236}">
                <a16:creationId xmlns:a16="http://schemas.microsoft.com/office/drawing/2014/main" id="{D63505E9-8951-4027-802E-CA6304FB98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223" name="Freeform 5">
              <a:extLst>
                <a:ext uri="{FF2B5EF4-FFF2-40B4-BE49-F238E27FC236}">
                  <a16:creationId xmlns:a16="http://schemas.microsoft.com/office/drawing/2014/main" id="{174C3155-A4B4-4879-8A97-C43A2C9337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4" name="Freeform 6">
              <a:extLst>
                <a:ext uri="{FF2B5EF4-FFF2-40B4-BE49-F238E27FC236}">
                  <a16:creationId xmlns:a16="http://schemas.microsoft.com/office/drawing/2014/main" id="{F3C7B35B-AD54-4D03-B4A0-D636C869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5" name="Freeform 7">
              <a:extLst>
                <a:ext uri="{FF2B5EF4-FFF2-40B4-BE49-F238E27FC236}">
                  <a16:creationId xmlns:a16="http://schemas.microsoft.com/office/drawing/2014/main" id="{5AA31B73-EBFB-41EA-881A-E8D4C0A2CF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6" name="Freeform 8">
              <a:extLst>
                <a:ext uri="{FF2B5EF4-FFF2-40B4-BE49-F238E27FC236}">
                  <a16:creationId xmlns:a16="http://schemas.microsoft.com/office/drawing/2014/main" id="{9F4494CA-57E7-4905-AA50-3CFF68D72A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7" name="Freeform 9">
              <a:extLst>
                <a:ext uri="{FF2B5EF4-FFF2-40B4-BE49-F238E27FC236}">
                  <a16:creationId xmlns:a16="http://schemas.microsoft.com/office/drawing/2014/main" id="{73E9F2F3-EE17-4DD3-BE39-8454CFAD4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8" name="Rectangle 10">
              <a:extLst>
                <a:ext uri="{FF2B5EF4-FFF2-40B4-BE49-F238E27FC236}">
                  <a16:creationId xmlns:a16="http://schemas.microsoft.com/office/drawing/2014/main" id="{37176BBF-2E7E-4A12-A269-0A25239D77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9" name="Freeform 11">
              <a:extLst>
                <a:ext uri="{FF2B5EF4-FFF2-40B4-BE49-F238E27FC236}">
                  <a16:creationId xmlns:a16="http://schemas.microsoft.com/office/drawing/2014/main" id="{AA6ECB3B-2B56-46CB-AAD3-13B0A53C6B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0" name="Freeform 12">
              <a:extLst>
                <a:ext uri="{FF2B5EF4-FFF2-40B4-BE49-F238E27FC236}">
                  <a16:creationId xmlns:a16="http://schemas.microsoft.com/office/drawing/2014/main" id="{BBEDEE3A-C342-449E-826E-0C374E316A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1" name="Freeform 13">
              <a:extLst>
                <a:ext uri="{FF2B5EF4-FFF2-40B4-BE49-F238E27FC236}">
                  <a16:creationId xmlns:a16="http://schemas.microsoft.com/office/drawing/2014/main" id="{11667100-7497-4B23-AE8F-D94A9749E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2" name="Freeform 14">
              <a:extLst>
                <a:ext uri="{FF2B5EF4-FFF2-40B4-BE49-F238E27FC236}">
                  <a16:creationId xmlns:a16="http://schemas.microsoft.com/office/drawing/2014/main" id="{1EFC5C9B-F4D7-45D0-9113-2BD50E29F57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3" name="Freeform 15">
              <a:extLst>
                <a:ext uri="{FF2B5EF4-FFF2-40B4-BE49-F238E27FC236}">
                  <a16:creationId xmlns:a16="http://schemas.microsoft.com/office/drawing/2014/main" id="{6484C2EF-2507-491C-8D2B-70B0997D2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4" name="Freeform 16">
              <a:extLst>
                <a:ext uri="{FF2B5EF4-FFF2-40B4-BE49-F238E27FC236}">
                  <a16:creationId xmlns:a16="http://schemas.microsoft.com/office/drawing/2014/main" id="{AF11B0C7-58C5-4D03-A5A3-9C13BC7BA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" name="Freeform 17">
              <a:extLst>
                <a:ext uri="{FF2B5EF4-FFF2-40B4-BE49-F238E27FC236}">
                  <a16:creationId xmlns:a16="http://schemas.microsoft.com/office/drawing/2014/main" id="{0D6BFCD1-17CE-42D6-BF0F-26F2F6BA71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6" name="Freeform 18">
              <a:extLst>
                <a:ext uri="{FF2B5EF4-FFF2-40B4-BE49-F238E27FC236}">
                  <a16:creationId xmlns:a16="http://schemas.microsoft.com/office/drawing/2014/main" id="{BF9C3D82-6F8F-4888-8384-256554691A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7" name="Freeform 19">
              <a:extLst>
                <a:ext uri="{FF2B5EF4-FFF2-40B4-BE49-F238E27FC236}">
                  <a16:creationId xmlns:a16="http://schemas.microsoft.com/office/drawing/2014/main" id="{B3BD08DD-82FC-40A4-AD30-C541E50CE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8" name="Freeform 20">
              <a:extLst>
                <a:ext uri="{FF2B5EF4-FFF2-40B4-BE49-F238E27FC236}">
                  <a16:creationId xmlns:a16="http://schemas.microsoft.com/office/drawing/2014/main" id="{A6F27338-F612-40F5-B2E2-0C1D81F64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9" name="Freeform 21">
              <a:extLst>
                <a:ext uri="{FF2B5EF4-FFF2-40B4-BE49-F238E27FC236}">
                  <a16:creationId xmlns:a16="http://schemas.microsoft.com/office/drawing/2014/main" id="{8032CDE4-5D3E-4950-A0DC-748477D6B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0" name="Freeform 22">
              <a:extLst>
                <a:ext uri="{FF2B5EF4-FFF2-40B4-BE49-F238E27FC236}">
                  <a16:creationId xmlns:a16="http://schemas.microsoft.com/office/drawing/2014/main" id="{2F96E851-B816-4A39-9A91-D1FEA58785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1" name="Rectangle 23">
              <a:extLst>
                <a:ext uri="{FF2B5EF4-FFF2-40B4-BE49-F238E27FC236}">
                  <a16:creationId xmlns:a16="http://schemas.microsoft.com/office/drawing/2014/main" id="{911D75F5-DD83-4C82-ADCB-A2F61ED650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2" name="Freeform 24">
              <a:extLst>
                <a:ext uri="{FF2B5EF4-FFF2-40B4-BE49-F238E27FC236}">
                  <a16:creationId xmlns:a16="http://schemas.microsoft.com/office/drawing/2014/main" id="{2EC4B217-9FB6-4764-9226-07982161E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3" name="Freeform 25">
              <a:extLst>
                <a:ext uri="{FF2B5EF4-FFF2-40B4-BE49-F238E27FC236}">
                  <a16:creationId xmlns:a16="http://schemas.microsoft.com/office/drawing/2014/main" id="{7F9FA6FB-77F2-40C8-9D21-0CBE4AE2B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4" name="Freeform 26">
              <a:extLst>
                <a:ext uri="{FF2B5EF4-FFF2-40B4-BE49-F238E27FC236}">
                  <a16:creationId xmlns:a16="http://schemas.microsoft.com/office/drawing/2014/main" id="{FE1499B9-C1C5-46ED-B168-CF3DCB35F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5" name="Freeform 27">
              <a:extLst>
                <a:ext uri="{FF2B5EF4-FFF2-40B4-BE49-F238E27FC236}">
                  <a16:creationId xmlns:a16="http://schemas.microsoft.com/office/drawing/2014/main" id="{2F01D988-861D-4EEC-880A-C89C11DB4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6" name="Freeform 28">
              <a:extLst>
                <a:ext uri="{FF2B5EF4-FFF2-40B4-BE49-F238E27FC236}">
                  <a16:creationId xmlns:a16="http://schemas.microsoft.com/office/drawing/2014/main" id="{46249530-9084-492B-9F27-481371B471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7" name="Freeform 29">
              <a:extLst>
                <a:ext uri="{FF2B5EF4-FFF2-40B4-BE49-F238E27FC236}">
                  <a16:creationId xmlns:a16="http://schemas.microsoft.com/office/drawing/2014/main" id="{F182C599-6B3E-48DE-A9AC-22D3124C87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8" name="Freeform 30">
              <a:extLst>
                <a:ext uri="{FF2B5EF4-FFF2-40B4-BE49-F238E27FC236}">
                  <a16:creationId xmlns:a16="http://schemas.microsoft.com/office/drawing/2014/main" id="{762002A6-483B-4F85-AB86-BC000A9D32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9" name="Freeform 31">
              <a:extLst>
                <a:ext uri="{FF2B5EF4-FFF2-40B4-BE49-F238E27FC236}">
                  <a16:creationId xmlns:a16="http://schemas.microsoft.com/office/drawing/2014/main" id="{87728964-A446-4408-AE06-78A0EBE7B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0" name="Freeform 32">
              <a:extLst>
                <a:ext uri="{FF2B5EF4-FFF2-40B4-BE49-F238E27FC236}">
                  <a16:creationId xmlns:a16="http://schemas.microsoft.com/office/drawing/2014/main" id="{3202940F-B6D9-4C16-8C02-3A32F99A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1" name="Freeform 33">
              <a:extLst>
                <a:ext uri="{FF2B5EF4-FFF2-40B4-BE49-F238E27FC236}">
                  <a16:creationId xmlns:a16="http://schemas.microsoft.com/office/drawing/2014/main" id="{A2C5134F-DDE2-4ABF-AE62-AF98D320E3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2" name="Freeform 34">
              <a:extLst>
                <a:ext uri="{FF2B5EF4-FFF2-40B4-BE49-F238E27FC236}">
                  <a16:creationId xmlns:a16="http://schemas.microsoft.com/office/drawing/2014/main" id="{420CC204-52C9-44D0-BAB8-B6E4FF5DA6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3" name="Freeform 35">
              <a:extLst>
                <a:ext uri="{FF2B5EF4-FFF2-40B4-BE49-F238E27FC236}">
                  <a16:creationId xmlns:a16="http://schemas.microsoft.com/office/drawing/2014/main" id="{2B0BE4C9-946E-4C2F-A539-7F566DAB3F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4" name="Rectangle 36">
              <a:extLst>
                <a:ext uri="{FF2B5EF4-FFF2-40B4-BE49-F238E27FC236}">
                  <a16:creationId xmlns:a16="http://schemas.microsoft.com/office/drawing/2014/main" id="{F78AEDA1-17FA-40EF-999F-5FE1CBA2C1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5" name="Freeform 37">
              <a:extLst>
                <a:ext uri="{FF2B5EF4-FFF2-40B4-BE49-F238E27FC236}">
                  <a16:creationId xmlns:a16="http://schemas.microsoft.com/office/drawing/2014/main" id="{AA37C68E-A94E-4739-B46C-BDB1A60FC3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6" name="Freeform 38">
              <a:extLst>
                <a:ext uri="{FF2B5EF4-FFF2-40B4-BE49-F238E27FC236}">
                  <a16:creationId xmlns:a16="http://schemas.microsoft.com/office/drawing/2014/main" id="{2DDA4745-F5E8-4875-88E0-D6B19253C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7" name="Freeform 39">
              <a:extLst>
                <a:ext uri="{FF2B5EF4-FFF2-40B4-BE49-F238E27FC236}">
                  <a16:creationId xmlns:a16="http://schemas.microsoft.com/office/drawing/2014/main" id="{C0786A00-F8EF-431E-BA4A-2B31B52486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8" name="Freeform 40">
              <a:extLst>
                <a:ext uri="{FF2B5EF4-FFF2-40B4-BE49-F238E27FC236}">
                  <a16:creationId xmlns:a16="http://schemas.microsoft.com/office/drawing/2014/main" id="{D3235B63-7985-4BBE-BB0F-03714C04D4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9" name="Freeform 41">
              <a:extLst>
                <a:ext uri="{FF2B5EF4-FFF2-40B4-BE49-F238E27FC236}">
                  <a16:creationId xmlns:a16="http://schemas.microsoft.com/office/drawing/2014/main" id="{1C8867B3-2D3F-48AA-946E-D7E5AFCFFC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0" name="Freeform 42">
              <a:extLst>
                <a:ext uri="{FF2B5EF4-FFF2-40B4-BE49-F238E27FC236}">
                  <a16:creationId xmlns:a16="http://schemas.microsoft.com/office/drawing/2014/main" id="{C07438C1-162C-4E72-AC19-824B5643FD7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1" name="Freeform 43">
              <a:extLst>
                <a:ext uri="{FF2B5EF4-FFF2-40B4-BE49-F238E27FC236}">
                  <a16:creationId xmlns:a16="http://schemas.microsoft.com/office/drawing/2014/main" id="{75E07474-E7E9-413F-B261-5EAF92A8C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2" name="Freeform 44">
              <a:extLst>
                <a:ext uri="{FF2B5EF4-FFF2-40B4-BE49-F238E27FC236}">
                  <a16:creationId xmlns:a16="http://schemas.microsoft.com/office/drawing/2014/main" id="{660B2F9E-FF88-4880-8915-45BC6AFDE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3" name="Freeform 45">
              <a:extLst>
                <a:ext uri="{FF2B5EF4-FFF2-40B4-BE49-F238E27FC236}">
                  <a16:creationId xmlns:a16="http://schemas.microsoft.com/office/drawing/2014/main" id="{271BD392-DE6A-4F7F-A537-579F3A0F74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4" name="Freeform 46">
              <a:extLst>
                <a:ext uri="{FF2B5EF4-FFF2-40B4-BE49-F238E27FC236}">
                  <a16:creationId xmlns:a16="http://schemas.microsoft.com/office/drawing/2014/main" id="{EF37611D-B901-46D0-9F9A-70A44F5FAC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5" name="Freeform 47">
              <a:extLst>
                <a:ext uri="{FF2B5EF4-FFF2-40B4-BE49-F238E27FC236}">
                  <a16:creationId xmlns:a16="http://schemas.microsoft.com/office/drawing/2014/main" id="{01DB6777-9D87-4B9D-8BB6-7948BC1A1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6" name="Freeform 48">
              <a:extLst>
                <a:ext uri="{FF2B5EF4-FFF2-40B4-BE49-F238E27FC236}">
                  <a16:creationId xmlns:a16="http://schemas.microsoft.com/office/drawing/2014/main" id="{49403404-58C5-4848-8CF9-D28DBD0CC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7" name="Freeform 49">
              <a:extLst>
                <a:ext uri="{FF2B5EF4-FFF2-40B4-BE49-F238E27FC236}">
                  <a16:creationId xmlns:a16="http://schemas.microsoft.com/office/drawing/2014/main" id="{EE7C1BBC-F0AB-42E6-BD9B-F258A1AF28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8" name="Rectangle 50">
              <a:extLst>
                <a:ext uri="{FF2B5EF4-FFF2-40B4-BE49-F238E27FC236}">
                  <a16:creationId xmlns:a16="http://schemas.microsoft.com/office/drawing/2014/main" id="{4923AD67-276A-4AD5-8243-EED91B6C965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9" name="Freeform 51">
              <a:extLst>
                <a:ext uri="{FF2B5EF4-FFF2-40B4-BE49-F238E27FC236}">
                  <a16:creationId xmlns:a16="http://schemas.microsoft.com/office/drawing/2014/main" id="{0DBA6A0A-FF04-4F45-B2AE-AF51F2BF08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0" name="Freeform 52">
              <a:extLst>
                <a:ext uri="{FF2B5EF4-FFF2-40B4-BE49-F238E27FC236}">
                  <a16:creationId xmlns:a16="http://schemas.microsoft.com/office/drawing/2014/main" id="{771FC9BA-F708-4C25-BC56-D80394DF42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1" name="Freeform 53">
              <a:extLst>
                <a:ext uri="{FF2B5EF4-FFF2-40B4-BE49-F238E27FC236}">
                  <a16:creationId xmlns:a16="http://schemas.microsoft.com/office/drawing/2014/main" id="{9ABD3427-45BA-4BF8-979D-5427ED446E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2" name="Freeform 54">
              <a:extLst>
                <a:ext uri="{FF2B5EF4-FFF2-40B4-BE49-F238E27FC236}">
                  <a16:creationId xmlns:a16="http://schemas.microsoft.com/office/drawing/2014/main" id="{41DCC47E-C00B-4F12-909A-0220215EFA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3" name="Freeform 55">
              <a:extLst>
                <a:ext uri="{FF2B5EF4-FFF2-40B4-BE49-F238E27FC236}">
                  <a16:creationId xmlns:a16="http://schemas.microsoft.com/office/drawing/2014/main" id="{782E1B2B-5E87-432F-B524-97563B9EC4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4" name="Freeform 56">
              <a:extLst>
                <a:ext uri="{FF2B5EF4-FFF2-40B4-BE49-F238E27FC236}">
                  <a16:creationId xmlns:a16="http://schemas.microsoft.com/office/drawing/2014/main" id="{F83879C8-075F-42D1-B85B-36D0FFD6B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5" name="Freeform 57">
              <a:extLst>
                <a:ext uri="{FF2B5EF4-FFF2-40B4-BE49-F238E27FC236}">
                  <a16:creationId xmlns:a16="http://schemas.microsoft.com/office/drawing/2014/main" id="{F6697C6D-5745-4006-AE7C-FE853D730C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6" name="Freeform 58">
              <a:extLst>
                <a:ext uri="{FF2B5EF4-FFF2-40B4-BE49-F238E27FC236}">
                  <a16:creationId xmlns:a16="http://schemas.microsoft.com/office/drawing/2014/main" id="{3481560F-20F0-4798-BD91-12DD43F514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7" name="Freeform 59">
              <a:extLst>
                <a:ext uri="{FF2B5EF4-FFF2-40B4-BE49-F238E27FC236}">
                  <a16:creationId xmlns:a16="http://schemas.microsoft.com/office/drawing/2014/main" id="{F0FCF486-7EE5-4923-8A09-1F8B0D678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8" name="Rectangle 60">
              <a:extLst>
                <a:ext uri="{FF2B5EF4-FFF2-40B4-BE49-F238E27FC236}">
                  <a16:creationId xmlns:a16="http://schemas.microsoft.com/office/drawing/2014/main" id="{44C7A374-A3BC-4CAF-B006-321F29B327E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9" name="Freeform 61">
              <a:extLst>
                <a:ext uri="{FF2B5EF4-FFF2-40B4-BE49-F238E27FC236}">
                  <a16:creationId xmlns:a16="http://schemas.microsoft.com/office/drawing/2014/main" id="{854C1293-56AA-439C-85B3-AFD5023458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0" name="Freeform 62">
              <a:extLst>
                <a:ext uri="{FF2B5EF4-FFF2-40B4-BE49-F238E27FC236}">
                  <a16:creationId xmlns:a16="http://schemas.microsoft.com/office/drawing/2014/main" id="{9DF7DEC8-64B8-4606-9AF8-66DF941A0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1" name="Freeform 63">
              <a:extLst>
                <a:ext uri="{FF2B5EF4-FFF2-40B4-BE49-F238E27FC236}">
                  <a16:creationId xmlns:a16="http://schemas.microsoft.com/office/drawing/2014/main" id="{82B158DC-2F31-4D9C-AD60-78DF7E19AE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2" name="Freeform 64">
              <a:extLst>
                <a:ext uri="{FF2B5EF4-FFF2-40B4-BE49-F238E27FC236}">
                  <a16:creationId xmlns:a16="http://schemas.microsoft.com/office/drawing/2014/main" id="{315FB48C-CFCB-498D-9305-EBDEF68C3F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3" name="Freeform 65">
              <a:extLst>
                <a:ext uri="{FF2B5EF4-FFF2-40B4-BE49-F238E27FC236}">
                  <a16:creationId xmlns:a16="http://schemas.microsoft.com/office/drawing/2014/main" id="{86FDA7F5-390F-49B9-9227-91A6F3AEA1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4" name="Freeform 66">
              <a:extLst>
                <a:ext uri="{FF2B5EF4-FFF2-40B4-BE49-F238E27FC236}">
                  <a16:creationId xmlns:a16="http://schemas.microsoft.com/office/drawing/2014/main" id="{9AEA7C7C-6340-4B96-B087-8D969D8F27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5" name="Freeform 67">
              <a:extLst>
                <a:ext uri="{FF2B5EF4-FFF2-40B4-BE49-F238E27FC236}">
                  <a16:creationId xmlns:a16="http://schemas.microsoft.com/office/drawing/2014/main" id="{A16C2F7C-7471-4C68-A961-3D235BA0D8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F14447B5-1206-44F8-8900-892AE07C70CD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E47D3C9-B36B-4AFC-82DB-239D58E528A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D4B4D9F-5270-4698-A40F-31B9DDBD9F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A3E0E18-225F-4F3B-AC5A-851DB358D90C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7344E2D6-0262-4893-ABCC-C41C4AA1E7E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307080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F4E4C5-8832-48C4-82AE-83F30BF97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D6AE0D38-42B9-417B-A15E-9031BF71F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22F323C9-46A6-4EA4-B10F-E354A8D60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52DE7F-0841-4697-B626-C2D2CE09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222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ADD6A3A-E948-4754-921F-D5617C7C20C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4">
            <a:extLst>
              <a:ext uri="{FF2B5EF4-FFF2-40B4-BE49-F238E27FC236}">
                <a16:creationId xmlns:a16="http://schemas.microsoft.com/office/drawing/2014/main" id="{61120EE6-B528-4E12-84FE-3C9E478C938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978D82D1-62B3-412C-98A4-608F4C4079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6CB055F6-5300-46A3-9539-46EC17A9D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0D34B1BA-1FD9-4BE6-A6A5-A9110AAC5F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D0D7023A-1E0B-4B3F-81D7-9B1600C5F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07BB6FE4-A2AE-4A22-8B3D-DC35A7F950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5166548B-4B3D-438A-89E1-1693F3B5B29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C0DFDCFC-CB59-461F-A7FA-260AD99EBF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775CD39E-019B-4E0C-8EBB-4FDD1249A2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9ADDBF64-AF1D-4B51-9C2F-0CEA6FD1BE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85C95323-4141-4822-979B-617A4F20E4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99BC2009-032F-43E3-927F-BA5C205D61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05B71258-EDD2-4D8A-B49F-B9545517C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5AD41178-BB3D-4B38-AE02-E226B6C01D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098FA01D-F38A-4451-BB3B-883C50B095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CEBEF00-B696-4921-AB9F-B26F360BCA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0CD79CC5-1B77-440E-9818-79DA1C470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27CE5B41-7711-4BA8-987E-F2F8EB261F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65452E66-0FF6-4951-9352-741075F938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E0AFBD9-701E-4050-B727-19A8F4BE9F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2D0C5031-B445-48F6-8632-AF5268E6D7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180C30DE-CD33-4A7B-BFE3-554D6F5D84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5D1C7207-3175-47CD-9D19-A6F6C9D06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4640DAE7-5F27-4A6A-9E06-C21C473CE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91888598-6700-4335-93AE-AC823B941A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6EF2779B-8055-43DF-B33D-1BCBDC8B30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13EDC058-E5BE-4EC9-AA7C-0A50BE8EE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B66EEC49-7A7C-4EB1-8BE8-0E7EE046D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14A00B3F-368D-40A2-875A-8DEB2F5BFD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EC932573-01E1-4416-8514-4CD8F35338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23477706-A006-4720-BD4F-BDA426D9CD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423CF0AF-FA38-4DD9-AC3A-AFF37948D4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A24A10B8-8790-4D40-8316-AC9065392D7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25753D48-C893-4988-A25F-6BAFAD2D22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A3FC9E94-C446-4721-8B84-11A5FD7B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B64380BF-4C64-43F4-BC53-53A5C5BA90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684AC66F-9C39-4D95-992A-47315C34B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A2ECC19C-8F07-455B-940C-BD059A1F89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C32DC57E-6714-4D1F-A5D2-419C9CB6B7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15B56773-CC8F-4CBE-A762-FFE4121EA7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2E5FA82-FBB1-4F49-ABF6-22A0C554B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5ABF4F7E-5E95-4B2C-86C4-EAF0D5A97D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71823327-A541-4293-9337-CBB804C5C3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05F3DB55-97F5-4214-B3D9-4B5B71F34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B78E1446-6A6B-4B91-908A-23E7C1959E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3AB313E8-0637-40F9-9169-84AE44028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643187FF-9608-4C82-8FBE-ABF39C99B9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213D092F-0639-4C91-9E07-1E631270A0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A4447833-20ED-44D5-9C35-9FB21A13C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C0EDA04E-CE89-4D3C-AD1C-1D16767AC4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CBAF5BB8-2912-4012-A83F-FA0ECEBD16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C39B388C-0F81-4D8D-9557-D4E2017C50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5C5F7F7D-ACFE-4497-8707-7CB619F0D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A7433E6D-4992-44D7-BE79-EB9AC07C96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A2B9FA18-2CCD-4541-8909-7ECDB43F5D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39136B83-5916-4682-8C6A-8BB30E18C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34803EE7-9B2B-473C-8E40-AFF9F84D43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989687D2-B5E8-4A1B-86BA-C3FF9C9E41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31FB91D8-952C-4DC1-9F28-435D1F8ED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645FA5-20C9-43B1-81EB-EB43D9236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52C1D79A-696D-4D5D-AB99-18ED189DE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9779956-73E9-4044-872E-7B4F4A7BC1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57744034-003B-410B-8AD7-8BC435D4F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988A2F4F-FEC0-4291-B3D7-085EEB8991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5" name="Espace réservé de la date 74">
            <a:extLst>
              <a:ext uri="{FF2B5EF4-FFF2-40B4-BE49-F238E27FC236}">
                <a16:creationId xmlns:a16="http://schemas.microsoft.com/office/drawing/2014/main" id="{2303158D-9980-4F0A-8C80-686BD2940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6" name="Espace réservé du pied de page 75">
            <a:extLst>
              <a:ext uri="{FF2B5EF4-FFF2-40B4-BE49-F238E27FC236}">
                <a16:creationId xmlns:a16="http://schemas.microsoft.com/office/drawing/2014/main" id="{BFAC21DE-6AF2-4078-9F5F-A8FE65427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77" name="Espace réservé du numéro de diapositive 76">
            <a:extLst>
              <a:ext uri="{FF2B5EF4-FFF2-40B4-BE49-F238E27FC236}">
                <a16:creationId xmlns:a16="http://schemas.microsoft.com/office/drawing/2014/main" id="{35D7A086-6C07-4366-B8A9-86AB997FF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78" name="Groupe 77">
            <a:extLst>
              <a:ext uri="{FF2B5EF4-FFF2-40B4-BE49-F238E27FC236}">
                <a16:creationId xmlns:a16="http://schemas.microsoft.com/office/drawing/2014/main" id="{9EB00D02-A91B-4DE8-99BC-F9E8AF0A820E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9DA6EA5-1DFF-4871-A5DB-AD73E310622E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1947427-A54C-4F18-BD76-AD5F5F953A5F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91CE180-20F1-4622-9006-6D7A76944AAB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6636178-5561-4486-8E81-BCB6671EEF17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8819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C585F7D-EBF3-46A2-9AA0-5699D0BA358C}"/>
              </a:ext>
            </a:extLst>
          </p:cNvPr>
          <p:cNvSpPr/>
          <p:nvPr userDrawn="1"/>
        </p:nvSpPr>
        <p:spPr>
          <a:xfrm>
            <a:off x="335360" y="332656"/>
            <a:ext cx="11521278" cy="12992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5663462-3421-4CF1-865C-D267CDA435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360" y="473281"/>
            <a:ext cx="11521278" cy="9032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Sommaire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650D1CCD-C5C5-4B50-A8C8-F5A70CD749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43472" y="1988840"/>
            <a:ext cx="8208911" cy="3744416"/>
          </a:xfrm>
        </p:spPr>
        <p:txBody>
          <a:bodyPr tIns="36000" bIns="3600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AutoNum type="arabicPeriod"/>
              <a:tabLst/>
              <a:defRPr sz="2200" cap="none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9" name="Espace réservé du texte 19">
            <a:extLst>
              <a:ext uri="{FF2B5EF4-FFF2-40B4-BE49-F238E27FC236}">
                <a16:creationId xmlns:a16="http://schemas.microsoft.com/office/drawing/2014/main" id="{8EE6A684-0469-4B25-9B56-0FAFE447ED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40416" y="1988840"/>
            <a:ext cx="417427" cy="3841796"/>
          </a:xfrm>
        </p:spPr>
        <p:txBody>
          <a:bodyPr wrap="none" tIns="3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None/>
              <a:tabLst/>
              <a:defRPr sz="2200"/>
            </a:lvl1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0F10E4BB-2CDC-40B3-9A61-2B0F78E43E16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6AA64FF-FB0F-471C-946D-D94B8672046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79974" y="332656"/>
            <a:ext cx="5976664" cy="5849069"/>
          </a:xfrm>
          <a:custGeom>
            <a:avLst/>
            <a:gdLst>
              <a:gd name="connsiteX0" fmla="*/ 0 w 5976664"/>
              <a:gd name="connsiteY0" fmla="*/ 0 h 5849069"/>
              <a:gd name="connsiteX1" fmla="*/ 5976664 w 5976664"/>
              <a:gd name="connsiteY1" fmla="*/ 0 h 5849069"/>
              <a:gd name="connsiteX2" fmla="*/ 5976664 w 5976664"/>
              <a:gd name="connsiteY2" fmla="*/ 5849069 h 5849069"/>
              <a:gd name="connsiteX3" fmla="*/ 4632843 w 5976664"/>
              <a:gd name="connsiteY3" fmla="*/ 5849069 h 5849069"/>
              <a:gd name="connsiteX4" fmla="*/ 4632843 w 5976664"/>
              <a:gd name="connsiteY4" fmla="*/ 5844386 h 5849069"/>
              <a:gd name="connsiteX5" fmla="*/ 4632858 w 5976664"/>
              <a:gd name="connsiteY5" fmla="*/ 5844386 h 5849069"/>
              <a:gd name="connsiteX6" fmla="*/ 4632858 w 5976664"/>
              <a:gd name="connsiteY6" fmla="*/ 1371414 h 5849069"/>
              <a:gd name="connsiteX7" fmla="*/ 4628006 w 5976664"/>
              <a:gd name="connsiteY7" fmla="*/ 1371414 h 5849069"/>
              <a:gd name="connsiteX8" fmla="*/ 4628006 w 5976664"/>
              <a:gd name="connsiteY8" fmla="*/ 1299294 h 5849069"/>
              <a:gd name="connsiteX9" fmla="*/ 0 w 5976664"/>
              <a:gd name="connsiteY9" fmla="*/ 1299294 h 584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76664" h="5849069">
                <a:moveTo>
                  <a:pt x="0" y="0"/>
                </a:moveTo>
                <a:lnTo>
                  <a:pt x="5976664" y="0"/>
                </a:lnTo>
                <a:lnTo>
                  <a:pt x="5976664" y="5849069"/>
                </a:lnTo>
                <a:lnTo>
                  <a:pt x="4632843" y="5849069"/>
                </a:lnTo>
                <a:lnTo>
                  <a:pt x="4632843" y="5844386"/>
                </a:lnTo>
                <a:lnTo>
                  <a:pt x="4632858" y="5844386"/>
                </a:lnTo>
                <a:lnTo>
                  <a:pt x="4632858" y="1371414"/>
                </a:lnTo>
                <a:lnTo>
                  <a:pt x="4628006" y="1371414"/>
                </a:lnTo>
                <a:lnTo>
                  <a:pt x="4628006" y="1299294"/>
                </a:lnTo>
                <a:lnTo>
                  <a:pt x="0" y="129929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64A97DC-3511-4CEB-8933-5517DBD0FF96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1B4215D-1EAE-4DFD-A06A-99C1295ABF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7A406DF-0508-4B8D-9448-84C9F67E6EBE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2A64C6-9436-4CC3-9022-4CF992D2AAA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01B6FB8-6886-424C-B8E5-AEF99A9CB5C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C6901FA5-79A4-4FF1-9D81-6B5DF88E76D6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69D77174-FD7F-41C5-8282-0CC664F4200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B71939-EEBA-4ECB-9E8B-0A28AEFEF9F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1CBCC8A0-1F6F-4AF9-8AE4-3322EC75BCA1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87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orme libre : forme 88">
            <a:extLst>
              <a:ext uri="{FF2B5EF4-FFF2-40B4-BE49-F238E27FC236}">
                <a16:creationId xmlns:a16="http://schemas.microsoft.com/office/drawing/2014/main" id="{D91C2E9C-2641-471D-ACC4-A989D9B07B03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332656 h 6858000"/>
              <a:gd name="connsiteX2" fmla="*/ 335361 w 12192001"/>
              <a:gd name="connsiteY2" fmla="*/ 332656 h 6858000"/>
              <a:gd name="connsiteX3" fmla="*/ 335361 w 12192001"/>
              <a:gd name="connsiteY3" fmla="*/ 5941695 h 6858000"/>
              <a:gd name="connsiteX4" fmla="*/ 2708911 w 12192001"/>
              <a:gd name="connsiteY4" fmla="*/ 5941695 h 6858000"/>
              <a:gd name="connsiteX5" fmla="*/ 2708911 w 12192001"/>
              <a:gd name="connsiteY5" fmla="*/ 6525344 h 6858000"/>
              <a:gd name="connsiteX6" fmla="*/ 2711624 w 12192001"/>
              <a:gd name="connsiteY6" fmla="*/ 6525344 h 6858000"/>
              <a:gd name="connsiteX7" fmla="*/ 2711624 w 12192001"/>
              <a:gd name="connsiteY7" fmla="*/ 6533220 h 6858000"/>
              <a:gd name="connsiteX8" fmla="*/ 11856639 w 12192001"/>
              <a:gd name="connsiteY8" fmla="*/ 6533220 h 6858000"/>
              <a:gd name="connsiteX9" fmla="*/ 11856639 w 12192001"/>
              <a:gd name="connsiteY9" fmla="*/ 324780 h 6858000"/>
              <a:gd name="connsiteX10" fmla="*/ 0 w 12192001"/>
              <a:gd name="connsiteY10" fmla="*/ 0 h 6858000"/>
              <a:gd name="connsiteX11" fmla="*/ 1 w 12192001"/>
              <a:gd name="connsiteY11" fmla="*/ 0 h 6858000"/>
              <a:gd name="connsiteX12" fmla="*/ 12589 w 12192001"/>
              <a:gd name="connsiteY12" fmla="*/ 0 h 6858000"/>
              <a:gd name="connsiteX13" fmla="*/ 337369 w 12192001"/>
              <a:gd name="connsiteY13" fmla="*/ 0 h 6858000"/>
              <a:gd name="connsiteX14" fmla="*/ 11867220 w 12192001"/>
              <a:gd name="connsiteY14" fmla="*/ 0 h 6858000"/>
              <a:gd name="connsiteX15" fmla="*/ 12191999 w 12192001"/>
              <a:gd name="connsiteY15" fmla="*/ 0 h 6858000"/>
              <a:gd name="connsiteX16" fmla="*/ 12192000 w 12192001"/>
              <a:gd name="connsiteY16" fmla="*/ 0 h 6858000"/>
              <a:gd name="connsiteX17" fmla="*/ 12192001 w 12192001"/>
              <a:gd name="connsiteY17" fmla="*/ 0 h 6858000"/>
              <a:gd name="connsiteX18" fmla="*/ 12192001 w 12192001"/>
              <a:gd name="connsiteY18" fmla="*/ 324780 h 6858000"/>
              <a:gd name="connsiteX19" fmla="*/ 12192000 w 12192001"/>
              <a:gd name="connsiteY19" fmla="*/ 324780 h 6858000"/>
              <a:gd name="connsiteX20" fmla="*/ 12192000 w 12192001"/>
              <a:gd name="connsiteY20" fmla="*/ 6533220 h 6858000"/>
              <a:gd name="connsiteX21" fmla="*/ 12192001 w 12192001"/>
              <a:gd name="connsiteY21" fmla="*/ 6533220 h 6858000"/>
              <a:gd name="connsiteX22" fmla="*/ 12192001 w 12192001"/>
              <a:gd name="connsiteY22" fmla="*/ 6858000 h 6858000"/>
              <a:gd name="connsiteX23" fmla="*/ 12191999 w 12192001"/>
              <a:gd name="connsiteY23" fmla="*/ 6858000 h 6858000"/>
              <a:gd name="connsiteX24" fmla="*/ 2711624 w 12192001"/>
              <a:gd name="connsiteY24" fmla="*/ 6858000 h 6858000"/>
              <a:gd name="connsiteX25" fmla="*/ 2708911 w 12192001"/>
              <a:gd name="connsiteY25" fmla="*/ 6858000 h 6858000"/>
              <a:gd name="connsiteX26" fmla="*/ 2062163 w 12192001"/>
              <a:gd name="connsiteY26" fmla="*/ 6858000 h 6858000"/>
              <a:gd name="connsiteX27" fmla="*/ 12315 w 12192001"/>
              <a:gd name="connsiteY27" fmla="*/ 6858000 h 6858000"/>
              <a:gd name="connsiteX28" fmla="*/ 1 w 12192001"/>
              <a:gd name="connsiteY28" fmla="*/ 6858000 h 6858000"/>
              <a:gd name="connsiteX29" fmla="*/ 0 w 12192001"/>
              <a:gd name="connsiteY29" fmla="*/ 6858000 h 6858000"/>
              <a:gd name="connsiteX30" fmla="*/ 0 w 12192001"/>
              <a:gd name="connsiteY30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332656"/>
                </a:lnTo>
                <a:lnTo>
                  <a:pt x="335361" y="332656"/>
                </a:lnTo>
                <a:lnTo>
                  <a:pt x="335361" y="5941695"/>
                </a:lnTo>
                <a:lnTo>
                  <a:pt x="2708911" y="5941695"/>
                </a:lnTo>
                <a:lnTo>
                  <a:pt x="2708911" y="6525344"/>
                </a:lnTo>
                <a:lnTo>
                  <a:pt x="2711624" y="6525344"/>
                </a:lnTo>
                <a:lnTo>
                  <a:pt x="2711624" y="6533220"/>
                </a:lnTo>
                <a:lnTo>
                  <a:pt x="11856639" y="6533220"/>
                </a:lnTo>
                <a:lnTo>
                  <a:pt x="11856639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708911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91" name="Forme libre : forme 90">
            <a:extLst>
              <a:ext uri="{FF2B5EF4-FFF2-40B4-BE49-F238E27FC236}">
                <a16:creationId xmlns:a16="http://schemas.microsoft.com/office/drawing/2014/main" id="{6031C171-86E8-4DDC-88E3-ADBB609A89AD}"/>
              </a:ext>
            </a:extLst>
          </p:cNvPr>
          <p:cNvSpPr/>
          <p:nvPr userDrawn="1"/>
        </p:nvSpPr>
        <p:spPr>
          <a:xfrm rot="5400000">
            <a:off x="7010400" y="1412080"/>
            <a:ext cx="1101825" cy="1101825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3B710E8-959D-4375-9525-F35950162090}"/>
              </a:ext>
            </a:extLst>
          </p:cNvPr>
          <p:cNvSpPr/>
          <p:nvPr userDrawn="1"/>
        </p:nvSpPr>
        <p:spPr>
          <a:xfrm>
            <a:off x="4424669" y="1757516"/>
            <a:ext cx="3342968" cy="3342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94" name="Forme libre : forme 93">
            <a:extLst>
              <a:ext uri="{FF2B5EF4-FFF2-40B4-BE49-F238E27FC236}">
                <a16:creationId xmlns:a16="http://schemas.microsoft.com/office/drawing/2014/main" id="{F3880C60-ED34-4AC4-9AF0-0A324A26765D}"/>
              </a:ext>
            </a:extLst>
          </p:cNvPr>
          <p:cNvSpPr/>
          <p:nvPr userDrawn="1"/>
        </p:nvSpPr>
        <p:spPr>
          <a:xfrm>
            <a:off x="4313509" y="3874297"/>
            <a:ext cx="1339203" cy="1339204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19D896F-255B-4B23-B1AD-3C0DF973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16" y="3026655"/>
            <a:ext cx="3342968" cy="903236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96" name="Espace réservé du texte 95">
            <a:extLst>
              <a:ext uri="{FF2B5EF4-FFF2-40B4-BE49-F238E27FC236}">
                <a16:creationId xmlns:a16="http://schemas.microsoft.com/office/drawing/2014/main" id="{599541E7-1D49-482B-AA22-74C15E4B7A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24516" y="4281930"/>
            <a:ext cx="3343275" cy="792163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280987" indent="0" algn="l">
              <a:buNone/>
              <a:defRPr/>
            </a:lvl2pPr>
            <a:lvl3pPr marL="552450" indent="0" algn="l">
              <a:buNone/>
              <a:defRPr/>
            </a:lvl3pPr>
            <a:lvl4pPr marL="927100" indent="0" algn="l">
              <a:buNone/>
              <a:defRPr/>
            </a:lvl4pPr>
            <a:lvl5pPr marL="1289050" indent="0" algn="l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F23288A0-5393-4445-A712-A1D31483C379}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6096153" y="3768962"/>
            <a:ext cx="0" cy="6043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Espace réservé du texte 99">
            <a:extLst>
              <a:ext uri="{FF2B5EF4-FFF2-40B4-BE49-F238E27FC236}">
                <a16:creationId xmlns:a16="http://schemas.microsoft.com/office/drawing/2014/main" id="{352C8794-FA86-4A5D-B1B4-613979F0F1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07153" y="2080513"/>
            <a:ext cx="1778000" cy="1103312"/>
          </a:xfrm>
        </p:spPr>
        <p:txBody>
          <a:bodyPr anchor="ctr">
            <a:noAutofit/>
          </a:bodyPr>
          <a:lstStyle>
            <a:lvl1pPr marL="0" indent="0" algn="ctr">
              <a:buNone/>
              <a:defRPr sz="66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00</a:t>
            </a:r>
          </a:p>
        </p:txBody>
      </p:sp>
      <p:grpSp>
        <p:nvGrpSpPr>
          <p:cNvPr id="156" name="Group 4">
            <a:extLst>
              <a:ext uri="{FF2B5EF4-FFF2-40B4-BE49-F238E27FC236}">
                <a16:creationId xmlns:a16="http://schemas.microsoft.com/office/drawing/2014/main" id="{B26F458B-380D-4AA0-9236-1C6C0795F9B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57" name="Freeform 5">
              <a:extLst>
                <a:ext uri="{FF2B5EF4-FFF2-40B4-BE49-F238E27FC236}">
                  <a16:creationId xmlns:a16="http://schemas.microsoft.com/office/drawing/2014/main" id="{09F718F6-AE74-488E-A400-CAE90DA128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C2716C01-15C7-4487-9875-90391A83B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9" name="Freeform 7">
              <a:extLst>
                <a:ext uri="{FF2B5EF4-FFF2-40B4-BE49-F238E27FC236}">
                  <a16:creationId xmlns:a16="http://schemas.microsoft.com/office/drawing/2014/main" id="{F679E50B-34A6-4B86-A24C-3FE4EBADC8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0" name="Freeform 8">
              <a:extLst>
                <a:ext uri="{FF2B5EF4-FFF2-40B4-BE49-F238E27FC236}">
                  <a16:creationId xmlns:a16="http://schemas.microsoft.com/office/drawing/2014/main" id="{DB70F5E3-1C2C-4271-9C9E-D593A8FEAB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1" name="Freeform 9">
              <a:extLst>
                <a:ext uri="{FF2B5EF4-FFF2-40B4-BE49-F238E27FC236}">
                  <a16:creationId xmlns:a16="http://schemas.microsoft.com/office/drawing/2014/main" id="{5CB9F405-9E53-46B4-8262-7C0C6707F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2" name="Rectangle 10">
              <a:extLst>
                <a:ext uri="{FF2B5EF4-FFF2-40B4-BE49-F238E27FC236}">
                  <a16:creationId xmlns:a16="http://schemas.microsoft.com/office/drawing/2014/main" id="{E94F55BE-BB8F-43D2-B2A8-96BB2976012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3" name="Freeform 11">
              <a:extLst>
                <a:ext uri="{FF2B5EF4-FFF2-40B4-BE49-F238E27FC236}">
                  <a16:creationId xmlns:a16="http://schemas.microsoft.com/office/drawing/2014/main" id="{84021C1D-CBDD-4926-9CAC-E4E44BDC5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4" name="Freeform 12">
              <a:extLst>
                <a:ext uri="{FF2B5EF4-FFF2-40B4-BE49-F238E27FC236}">
                  <a16:creationId xmlns:a16="http://schemas.microsoft.com/office/drawing/2014/main" id="{A36BD2E2-A140-4AA5-B30C-E9C69DA2F0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5" name="Freeform 13">
              <a:extLst>
                <a:ext uri="{FF2B5EF4-FFF2-40B4-BE49-F238E27FC236}">
                  <a16:creationId xmlns:a16="http://schemas.microsoft.com/office/drawing/2014/main" id="{C00B2C23-401F-43CC-BE98-3E8C465533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6" name="Freeform 14">
              <a:extLst>
                <a:ext uri="{FF2B5EF4-FFF2-40B4-BE49-F238E27FC236}">
                  <a16:creationId xmlns:a16="http://schemas.microsoft.com/office/drawing/2014/main" id="{1E6AAFCF-CFDC-4984-A985-B5ED84B84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7" name="Freeform 15">
              <a:extLst>
                <a:ext uri="{FF2B5EF4-FFF2-40B4-BE49-F238E27FC236}">
                  <a16:creationId xmlns:a16="http://schemas.microsoft.com/office/drawing/2014/main" id="{A9DB301C-DCF6-4838-987D-633BF86687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F683D0A8-6411-4170-82D5-EEBA7FBE8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9" name="Freeform 17">
              <a:extLst>
                <a:ext uri="{FF2B5EF4-FFF2-40B4-BE49-F238E27FC236}">
                  <a16:creationId xmlns:a16="http://schemas.microsoft.com/office/drawing/2014/main" id="{B8E7371F-27B7-4FE6-A80E-0ECC79D62C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0" name="Freeform 18">
              <a:extLst>
                <a:ext uri="{FF2B5EF4-FFF2-40B4-BE49-F238E27FC236}">
                  <a16:creationId xmlns:a16="http://schemas.microsoft.com/office/drawing/2014/main" id="{D5204BE4-0818-4F63-AAF7-98882B272F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2F3FC98C-96FB-4F67-B0BE-F316500C69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D11D4F93-E34B-4536-8275-7B2A0FFC3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3" name="Freeform 21">
              <a:extLst>
                <a:ext uri="{FF2B5EF4-FFF2-40B4-BE49-F238E27FC236}">
                  <a16:creationId xmlns:a16="http://schemas.microsoft.com/office/drawing/2014/main" id="{22693E96-CA52-4197-AD17-9928EDE07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4" name="Freeform 22">
              <a:extLst>
                <a:ext uri="{FF2B5EF4-FFF2-40B4-BE49-F238E27FC236}">
                  <a16:creationId xmlns:a16="http://schemas.microsoft.com/office/drawing/2014/main" id="{4345206E-3C1E-4E71-9910-03D7B9D5EB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5" name="Rectangle 23">
              <a:extLst>
                <a:ext uri="{FF2B5EF4-FFF2-40B4-BE49-F238E27FC236}">
                  <a16:creationId xmlns:a16="http://schemas.microsoft.com/office/drawing/2014/main" id="{2C35AEE5-1424-48B8-9215-851E01F62F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6" name="Freeform 24">
              <a:extLst>
                <a:ext uri="{FF2B5EF4-FFF2-40B4-BE49-F238E27FC236}">
                  <a16:creationId xmlns:a16="http://schemas.microsoft.com/office/drawing/2014/main" id="{B095E488-50F9-4A4A-BDFC-AF4A698713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7" name="Freeform 25">
              <a:extLst>
                <a:ext uri="{FF2B5EF4-FFF2-40B4-BE49-F238E27FC236}">
                  <a16:creationId xmlns:a16="http://schemas.microsoft.com/office/drawing/2014/main" id="{CC14A469-BB8E-451F-8A8E-021F3A63F6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8" name="Freeform 26">
              <a:extLst>
                <a:ext uri="{FF2B5EF4-FFF2-40B4-BE49-F238E27FC236}">
                  <a16:creationId xmlns:a16="http://schemas.microsoft.com/office/drawing/2014/main" id="{8B7B9B5E-8C8E-4889-A9FE-C1FD0BECAF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9" name="Freeform 27">
              <a:extLst>
                <a:ext uri="{FF2B5EF4-FFF2-40B4-BE49-F238E27FC236}">
                  <a16:creationId xmlns:a16="http://schemas.microsoft.com/office/drawing/2014/main" id="{7EFC6EE3-AF55-4D53-B731-1FA64741CE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0" name="Freeform 28">
              <a:extLst>
                <a:ext uri="{FF2B5EF4-FFF2-40B4-BE49-F238E27FC236}">
                  <a16:creationId xmlns:a16="http://schemas.microsoft.com/office/drawing/2014/main" id="{694CED5F-760B-49C2-B46D-6D4EF25AE3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1" name="Freeform 29">
              <a:extLst>
                <a:ext uri="{FF2B5EF4-FFF2-40B4-BE49-F238E27FC236}">
                  <a16:creationId xmlns:a16="http://schemas.microsoft.com/office/drawing/2014/main" id="{9B2498BD-D195-41B2-93F8-20AA3FE4F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2" name="Freeform 30">
              <a:extLst>
                <a:ext uri="{FF2B5EF4-FFF2-40B4-BE49-F238E27FC236}">
                  <a16:creationId xmlns:a16="http://schemas.microsoft.com/office/drawing/2014/main" id="{CCE5CC04-0CAC-4146-B377-30DB22A5A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3" name="Freeform 31">
              <a:extLst>
                <a:ext uri="{FF2B5EF4-FFF2-40B4-BE49-F238E27FC236}">
                  <a16:creationId xmlns:a16="http://schemas.microsoft.com/office/drawing/2014/main" id="{231881EA-4CB5-4D86-B48C-0B07B8469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4" name="Freeform 32">
              <a:extLst>
                <a:ext uri="{FF2B5EF4-FFF2-40B4-BE49-F238E27FC236}">
                  <a16:creationId xmlns:a16="http://schemas.microsoft.com/office/drawing/2014/main" id="{EAF43FC8-D0F0-4368-B4A1-F83B3C9F8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5" name="Freeform 33">
              <a:extLst>
                <a:ext uri="{FF2B5EF4-FFF2-40B4-BE49-F238E27FC236}">
                  <a16:creationId xmlns:a16="http://schemas.microsoft.com/office/drawing/2014/main" id="{5E5F99BC-7420-4E14-93C4-27F736F565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6" name="Freeform 34">
              <a:extLst>
                <a:ext uri="{FF2B5EF4-FFF2-40B4-BE49-F238E27FC236}">
                  <a16:creationId xmlns:a16="http://schemas.microsoft.com/office/drawing/2014/main" id="{79AEB72D-1528-4FFB-997A-77DE25B5C5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7" name="Freeform 35">
              <a:extLst>
                <a:ext uri="{FF2B5EF4-FFF2-40B4-BE49-F238E27FC236}">
                  <a16:creationId xmlns:a16="http://schemas.microsoft.com/office/drawing/2014/main" id="{5783DBB0-06F8-41C8-8305-F0A99A51888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8" name="Rectangle 36">
              <a:extLst>
                <a:ext uri="{FF2B5EF4-FFF2-40B4-BE49-F238E27FC236}">
                  <a16:creationId xmlns:a16="http://schemas.microsoft.com/office/drawing/2014/main" id="{C56CC310-ED9A-44DA-8D6E-94970650BFA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9" name="Freeform 37">
              <a:extLst>
                <a:ext uri="{FF2B5EF4-FFF2-40B4-BE49-F238E27FC236}">
                  <a16:creationId xmlns:a16="http://schemas.microsoft.com/office/drawing/2014/main" id="{50E4AC4A-2E25-49DB-998D-4A1A6377EE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0" name="Freeform 38">
              <a:extLst>
                <a:ext uri="{FF2B5EF4-FFF2-40B4-BE49-F238E27FC236}">
                  <a16:creationId xmlns:a16="http://schemas.microsoft.com/office/drawing/2014/main" id="{70872D32-C110-4494-951D-D28C72F79C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1" name="Freeform 39">
              <a:extLst>
                <a:ext uri="{FF2B5EF4-FFF2-40B4-BE49-F238E27FC236}">
                  <a16:creationId xmlns:a16="http://schemas.microsoft.com/office/drawing/2014/main" id="{9E84102A-B204-4254-8C2B-97ACA19802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2" name="Freeform 40">
              <a:extLst>
                <a:ext uri="{FF2B5EF4-FFF2-40B4-BE49-F238E27FC236}">
                  <a16:creationId xmlns:a16="http://schemas.microsoft.com/office/drawing/2014/main" id="{C98B6192-6150-4F16-9D19-C9090246D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3" name="Freeform 41">
              <a:extLst>
                <a:ext uri="{FF2B5EF4-FFF2-40B4-BE49-F238E27FC236}">
                  <a16:creationId xmlns:a16="http://schemas.microsoft.com/office/drawing/2014/main" id="{62C0B27F-1335-49C5-9B4E-95AB6F9045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4" name="Freeform 42">
              <a:extLst>
                <a:ext uri="{FF2B5EF4-FFF2-40B4-BE49-F238E27FC236}">
                  <a16:creationId xmlns:a16="http://schemas.microsoft.com/office/drawing/2014/main" id="{A71EDCF2-68FD-48DC-BBD1-560C2C5FA8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5" name="Freeform 43">
              <a:extLst>
                <a:ext uri="{FF2B5EF4-FFF2-40B4-BE49-F238E27FC236}">
                  <a16:creationId xmlns:a16="http://schemas.microsoft.com/office/drawing/2014/main" id="{E10244CF-C869-430F-8337-D5613D4676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6" name="Freeform 44">
              <a:extLst>
                <a:ext uri="{FF2B5EF4-FFF2-40B4-BE49-F238E27FC236}">
                  <a16:creationId xmlns:a16="http://schemas.microsoft.com/office/drawing/2014/main" id="{4210E8CF-AAF1-42D3-A28B-6E09E274BA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7" name="Freeform 45">
              <a:extLst>
                <a:ext uri="{FF2B5EF4-FFF2-40B4-BE49-F238E27FC236}">
                  <a16:creationId xmlns:a16="http://schemas.microsoft.com/office/drawing/2014/main" id="{B45DFEC8-AA6F-4DE9-A400-BE388A0AEF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8" name="Freeform 46">
              <a:extLst>
                <a:ext uri="{FF2B5EF4-FFF2-40B4-BE49-F238E27FC236}">
                  <a16:creationId xmlns:a16="http://schemas.microsoft.com/office/drawing/2014/main" id="{1A20C662-59BC-4CEF-AF71-B2EF4AD7B7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9" name="Freeform 47">
              <a:extLst>
                <a:ext uri="{FF2B5EF4-FFF2-40B4-BE49-F238E27FC236}">
                  <a16:creationId xmlns:a16="http://schemas.microsoft.com/office/drawing/2014/main" id="{F7ECF299-507E-4D7D-88F7-BACA4CFC19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0" name="Freeform 48">
              <a:extLst>
                <a:ext uri="{FF2B5EF4-FFF2-40B4-BE49-F238E27FC236}">
                  <a16:creationId xmlns:a16="http://schemas.microsoft.com/office/drawing/2014/main" id="{B82F0CDB-0485-4EB2-8DA3-84D93D15D6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1" name="Freeform 49">
              <a:extLst>
                <a:ext uri="{FF2B5EF4-FFF2-40B4-BE49-F238E27FC236}">
                  <a16:creationId xmlns:a16="http://schemas.microsoft.com/office/drawing/2014/main" id="{11AC16E8-E46A-4C9C-A49F-1292EFB4A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2" name="Rectangle 50">
              <a:extLst>
                <a:ext uri="{FF2B5EF4-FFF2-40B4-BE49-F238E27FC236}">
                  <a16:creationId xmlns:a16="http://schemas.microsoft.com/office/drawing/2014/main" id="{A4009A22-5283-4D64-81CD-886577E8B7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3" name="Freeform 51">
              <a:extLst>
                <a:ext uri="{FF2B5EF4-FFF2-40B4-BE49-F238E27FC236}">
                  <a16:creationId xmlns:a16="http://schemas.microsoft.com/office/drawing/2014/main" id="{D419B713-E432-463C-8084-4F5CD217D0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4" name="Freeform 52">
              <a:extLst>
                <a:ext uri="{FF2B5EF4-FFF2-40B4-BE49-F238E27FC236}">
                  <a16:creationId xmlns:a16="http://schemas.microsoft.com/office/drawing/2014/main" id="{2E0C742C-7EEE-48A0-BFC1-C89BCD60EA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5" name="Freeform 53">
              <a:extLst>
                <a:ext uri="{FF2B5EF4-FFF2-40B4-BE49-F238E27FC236}">
                  <a16:creationId xmlns:a16="http://schemas.microsoft.com/office/drawing/2014/main" id="{E4294577-BBA2-4016-AC78-E290F91328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6" name="Freeform 54">
              <a:extLst>
                <a:ext uri="{FF2B5EF4-FFF2-40B4-BE49-F238E27FC236}">
                  <a16:creationId xmlns:a16="http://schemas.microsoft.com/office/drawing/2014/main" id="{20C9F11A-7E2C-4BA4-A894-7A5CB6F4BB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7" name="Freeform 55">
              <a:extLst>
                <a:ext uri="{FF2B5EF4-FFF2-40B4-BE49-F238E27FC236}">
                  <a16:creationId xmlns:a16="http://schemas.microsoft.com/office/drawing/2014/main" id="{3449F49D-18F4-429E-84C5-458E477F9D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8" name="Freeform 56">
              <a:extLst>
                <a:ext uri="{FF2B5EF4-FFF2-40B4-BE49-F238E27FC236}">
                  <a16:creationId xmlns:a16="http://schemas.microsoft.com/office/drawing/2014/main" id="{EACB064C-5E78-4A34-9702-1DB08BB9F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9" name="Freeform 57">
              <a:extLst>
                <a:ext uri="{FF2B5EF4-FFF2-40B4-BE49-F238E27FC236}">
                  <a16:creationId xmlns:a16="http://schemas.microsoft.com/office/drawing/2014/main" id="{994C5156-6A7F-4454-8763-030DADA00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0" name="Freeform 58">
              <a:extLst>
                <a:ext uri="{FF2B5EF4-FFF2-40B4-BE49-F238E27FC236}">
                  <a16:creationId xmlns:a16="http://schemas.microsoft.com/office/drawing/2014/main" id="{92C2B03F-A592-4C9C-8C79-ED2A3399EB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1" name="Freeform 59">
              <a:extLst>
                <a:ext uri="{FF2B5EF4-FFF2-40B4-BE49-F238E27FC236}">
                  <a16:creationId xmlns:a16="http://schemas.microsoft.com/office/drawing/2014/main" id="{82EFEEC2-CDEB-49A6-A8F4-B072A7C13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2" name="Rectangle 60">
              <a:extLst>
                <a:ext uri="{FF2B5EF4-FFF2-40B4-BE49-F238E27FC236}">
                  <a16:creationId xmlns:a16="http://schemas.microsoft.com/office/drawing/2014/main" id="{6C6343F7-87FC-4419-9172-EABE625B6BD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3" name="Freeform 61">
              <a:extLst>
                <a:ext uri="{FF2B5EF4-FFF2-40B4-BE49-F238E27FC236}">
                  <a16:creationId xmlns:a16="http://schemas.microsoft.com/office/drawing/2014/main" id="{645369C1-D487-4F0D-B403-EA28CCCC55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4" name="Freeform 62">
              <a:extLst>
                <a:ext uri="{FF2B5EF4-FFF2-40B4-BE49-F238E27FC236}">
                  <a16:creationId xmlns:a16="http://schemas.microsoft.com/office/drawing/2014/main" id="{44189473-77DD-4E42-992F-8E440EECF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5" name="Freeform 63">
              <a:extLst>
                <a:ext uri="{FF2B5EF4-FFF2-40B4-BE49-F238E27FC236}">
                  <a16:creationId xmlns:a16="http://schemas.microsoft.com/office/drawing/2014/main" id="{18BEE92F-7091-429A-B9E2-77CE4EA5DA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6" name="Freeform 64">
              <a:extLst>
                <a:ext uri="{FF2B5EF4-FFF2-40B4-BE49-F238E27FC236}">
                  <a16:creationId xmlns:a16="http://schemas.microsoft.com/office/drawing/2014/main" id="{1B5948C5-362A-427F-BC57-1F998EA9F8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7" name="Freeform 65">
              <a:extLst>
                <a:ext uri="{FF2B5EF4-FFF2-40B4-BE49-F238E27FC236}">
                  <a16:creationId xmlns:a16="http://schemas.microsoft.com/office/drawing/2014/main" id="{C749AD39-4235-4213-8255-3E704C03D1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8" name="Freeform 66">
              <a:extLst>
                <a:ext uri="{FF2B5EF4-FFF2-40B4-BE49-F238E27FC236}">
                  <a16:creationId xmlns:a16="http://schemas.microsoft.com/office/drawing/2014/main" id="{CEE44988-DE6E-4382-B962-EAE1A18DD2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9" name="Freeform 67">
              <a:extLst>
                <a:ext uri="{FF2B5EF4-FFF2-40B4-BE49-F238E27FC236}">
                  <a16:creationId xmlns:a16="http://schemas.microsoft.com/office/drawing/2014/main" id="{A822BB6E-8306-4BEF-AE6F-97B067C879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CBDB64D3-131E-453E-BCCE-55DD661F7180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C323E1-0177-4055-9698-4331822978E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C84898B1-141E-4689-BC6E-9D3AD4A8D710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E313EBD-3BB1-4D42-829D-91D9875D0E38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101430-878B-4CA8-90AB-3C834D41974D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888405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>
            <a:extLst>
              <a:ext uri="{FF2B5EF4-FFF2-40B4-BE49-F238E27FC236}">
                <a16:creationId xmlns:a16="http://schemas.microsoft.com/office/drawing/2014/main" id="{30EE11C8-2AB5-435E-BB6E-1DBBF8657A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2578972" y="2541432"/>
            <a:ext cx="7034055" cy="1775135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108284D3-6FBC-4A92-81DD-2D12F04E33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774D8301-EE20-417A-AAC2-26224E8F0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8F1DC3C2-6C65-424E-B740-96952DF5B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99423B91-C87D-4DE5-84DA-FFE2109603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B92CE13-9236-42FA-B9FB-D2A2F9EC0E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35731B69-E3FB-4659-B315-BE99D3C78B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4D1A33A4-9249-4814-A3E6-6610C111ED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29AF8749-5D1F-4A7A-B26A-98439EB257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5044AF58-4022-4FC3-9DF6-B037965A6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C0E1069-DF46-4D86-9EB1-F3317EF88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E781827-4E73-4F60-BABA-FF8B1B6637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17927F5E-EA58-4189-8C9A-7817B1868F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CC59778-DB92-43AE-82AD-5961050E86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328ECA23-0D3A-4220-BC6B-093D62EE91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DE511DB1-46C1-4DC4-9564-C28415508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14D8DC6-FC73-4E37-8977-87842EB091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54684E0-FC7C-4631-B8CB-CDC0C11419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B7A0DF04-25D2-4CD7-A28E-12A4378C9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7D9B90A-6FEB-454D-95D9-1BF54D2C9E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06317E63-6F5A-4A15-A845-E5C59D149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91455ED7-251B-4228-B2C9-ACCA2BA29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DD88DAF0-0D5B-42EC-9869-3617E9695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BB8ED0FC-031A-45B3-8801-D9C292E282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E83DCB3E-17CA-4E59-9D6A-D7805908F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CAE9A965-9D67-4E28-87D3-9C93DCF138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A1C4D36D-418F-43DF-A6B5-AAA560F663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41881181-5ADE-41EE-A025-D4170C333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E8EC9BE3-CDC4-410A-8AD5-1C3BA86208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F2774323-7C96-4BEF-B29E-2CE78D0986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886165CE-CE0C-477B-B6BD-A7E1471EB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577C10B-383F-49C1-9767-FC6A61CCF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82A1A5D3-4CC8-4ABC-825B-59B8224A2E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34029D4F-A41B-47CB-8B9D-8212AF9089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FC238630-C981-417A-ABF4-F77A144FB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D1A86798-7C24-41CA-B906-EE1AC2BA77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89427CBF-0ABB-429C-9F35-818181A50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C8187423-0903-4981-AD3B-806267F42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94F1BE8A-177C-4798-8FBE-062BF2067C6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46D3BF32-245C-46EC-A835-337911A6DE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175FE941-B38A-4AB1-BDF1-1B83A60B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90A04C9-BD2F-46F4-B8C4-128143A68B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582832FD-4E32-4B0B-9148-BCAE10C0CB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5484FDB6-28F7-4FA7-A974-D28C185AC5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EC2F46BB-9129-4C7E-AFC1-9E901C2E84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C919FEDD-6814-4919-9A65-4B630FE18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05345AC7-976C-437B-9D58-569FA091B7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B85446F9-F476-4D68-8E37-75890B512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BD89C078-9E29-47BE-9DA1-09CF55E8C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23AB4691-55AB-44DB-B61A-34689FA88F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31E183C4-783A-4FB2-A59E-8C3620AF88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358BFE55-DF16-48EB-AFE3-35F536B203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B80325B2-3E47-42FB-86DE-2A2C2AD0C1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E4E5501B-9B0A-4C47-A570-EA2D409E2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1B1C26DD-CAE7-43A1-B97B-195E7A936C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44044D4C-7F46-40AE-888C-8E4BBB531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285D75BD-5A9B-4563-931B-B9E75E25BA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C8B2B4C0-744B-4505-95B3-6CCC0140E3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7B623CBC-4FCA-46A4-976F-3E501372DE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F5B420-CE28-4709-BFD1-79D9F264D5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FFA8EF28-5807-4840-BD6D-05C7E5402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B06E663-359D-4826-9CEC-5CEF5EA9D3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6037C619-A373-4C76-A3E4-4D406113D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4A1F12E8-66A5-46B1-8E6A-0F818E332E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1" name="Forme libre : forme 70">
            <a:extLst>
              <a:ext uri="{FF2B5EF4-FFF2-40B4-BE49-F238E27FC236}">
                <a16:creationId xmlns:a16="http://schemas.microsoft.com/office/drawing/2014/main" id="{1D829C3C-7341-413D-826C-F8E9D7F1DD94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332656 h 6858000"/>
              <a:gd name="connsiteX2" fmla="*/ 335361 w 12192001"/>
              <a:gd name="connsiteY2" fmla="*/ 332656 h 6858000"/>
              <a:gd name="connsiteX3" fmla="*/ 335361 w 12192001"/>
              <a:gd name="connsiteY3" fmla="*/ 5229200 h 6858000"/>
              <a:gd name="connsiteX4" fmla="*/ 335281 w 12192001"/>
              <a:gd name="connsiteY4" fmla="*/ 5229200 h 6858000"/>
              <a:gd name="connsiteX5" fmla="*/ 335281 w 12192001"/>
              <a:gd name="connsiteY5" fmla="*/ 6534150 h 6858000"/>
              <a:gd name="connsiteX6" fmla="*/ 4116406 w 12192001"/>
              <a:gd name="connsiteY6" fmla="*/ 6534150 h 6858000"/>
              <a:gd name="connsiteX7" fmla="*/ 4116406 w 12192001"/>
              <a:gd name="connsiteY7" fmla="*/ 6533220 h 6858000"/>
              <a:gd name="connsiteX8" fmla="*/ 11856639 w 12192001"/>
              <a:gd name="connsiteY8" fmla="*/ 6533220 h 6858000"/>
              <a:gd name="connsiteX9" fmla="*/ 11856639 w 12192001"/>
              <a:gd name="connsiteY9" fmla="*/ 324780 h 6858000"/>
              <a:gd name="connsiteX10" fmla="*/ 0 w 12192001"/>
              <a:gd name="connsiteY10" fmla="*/ 0 h 6858000"/>
              <a:gd name="connsiteX11" fmla="*/ 1 w 12192001"/>
              <a:gd name="connsiteY11" fmla="*/ 0 h 6858000"/>
              <a:gd name="connsiteX12" fmla="*/ 12589 w 12192001"/>
              <a:gd name="connsiteY12" fmla="*/ 0 h 6858000"/>
              <a:gd name="connsiteX13" fmla="*/ 337369 w 12192001"/>
              <a:gd name="connsiteY13" fmla="*/ 0 h 6858000"/>
              <a:gd name="connsiteX14" fmla="*/ 11867220 w 12192001"/>
              <a:gd name="connsiteY14" fmla="*/ 0 h 6858000"/>
              <a:gd name="connsiteX15" fmla="*/ 12191999 w 12192001"/>
              <a:gd name="connsiteY15" fmla="*/ 0 h 6858000"/>
              <a:gd name="connsiteX16" fmla="*/ 12192000 w 12192001"/>
              <a:gd name="connsiteY16" fmla="*/ 0 h 6858000"/>
              <a:gd name="connsiteX17" fmla="*/ 12192001 w 12192001"/>
              <a:gd name="connsiteY17" fmla="*/ 0 h 6858000"/>
              <a:gd name="connsiteX18" fmla="*/ 12192001 w 12192001"/>
              <a:gd name="connsiteY18" fmla="*/ 324780 h 6858000"/>
              <a:gd name="connsiteX19" fmla="*/ 12192000 w 12192001"/>
              <a:gd name="connsiteY19" fmla="*/ 324780 h 6858000"/>
              <a:gd name="connsiteX20" fmla="*/ 12192000 w 12192001"/>
              <a:gd name="connsiteY20" fmla="*/ 6533220 h 6858000"/>
              <a:gd name="connsiteX21" fmla="*/ 12192001 w 12192001"/>
              <a:gd name="connsiteY21" fmla="*/ 6533220 h 6858000"/>
              <a:gd name="connsiteX22" fmla="*/ 12192001 w 12192001"/>
              <a:gd name="connsiteY22" fmla="*/ 6858000 h 6858000"/>
              <a:gd name="connsiteX23" fmla="*/ 12191999 w 12192001"/>
              <a:gd name="connsiteY23" fmla="*/ 6858000 h 6858000"/>
              <a:gd name="connsiteX24" fmla="*/ 2711624 w 12192001"/>
              <a:gd name="connsiteY24" fmla="*/ 6858000 h 6858000"/>
              <a:gd name="connsiteX25" fmla="*/ 2708911 w 12192001"/>
              <a:gd name="connsiteY25" fmla="*/ 6858000 h 6858000"/>
              <a:gd name="connsiteX26" fmla="*/ 2062163 w 12192001"/>
              <a:gd name="connsiteY26" fmla="*/ 6858000 h 6858000"/>
              <a:gd name="connsiteX27" fmla="*/ 12315 w 12192001"/>
              <a:gd name="connsiteY27" fmla="*/ 6858000 h 6858000"/>
              <a:gd name="connsiteX28" fmla="*/ 1 w 12192001"/>
              <a:gd name="connsiteY28" fmla="*/ 6858000 h 6858000"/>
              <a:gd name="connsiteX29" fmla="*/ 0 w 12192001"/>
              <a:gd name="connsiteY29" fmla="*/ 6858000 h 6858000"/>
              <a:gd name="connsiteX30" fmla="*/ 0 w 12192001"/>
              <a:gd name="connsiteY30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332656"/>
                </a:lnTo>
                <a:lnTo>
                  <a:pt x="335361" y="332656"/>
                </a:lnTo>
                <a:lnTo>
                  <a:pt x="335361" y="5229200"/>
                </a:lnTo>
                <a:lnTo>
                  <a:pt x="335281" y="5229200"/>
                </a:lnTo>
                <a:lnTo>
                  <a:pt x="335281" y="6534150"/>
                </a:lnTo>
                <a:lnTo>
                  <a:pt x="4116406" y="6534150"/>
                </a:lnTo>
                <a:lnTo>
                  <a:pt x="4116406" y="6533220"/>
                </a:lnTo>
                <a:lnTo>
                  <a:pt x="11856639" y="6533220"/>
                </a:lnTo>
                <a:lnTo>
                  <a:pt x="11856639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708911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3204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517DDAC-EA1A-452D-8198-5D0ED4DB0AB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5361" y="332656"/>
            <a:ext cx="11521277" cy="310110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 dirty="0"/>
              <a:t>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1E2F20-3356-4C38-8847-9F6D50F0EB38}"/>
              </a:ext>
            </a:extLst>
          </p:cNvPr>
          <p:cNvSpPr/>
          <p:nvPr userDrawn="1"/>
        </p:nvSpPr>
        <p:spPr>
          <a:xfrm>
            <a:off x="8660998" y="3428999"/>
            <a:ext cx="3195641" cy="32090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0D88FE9-491E-454F-A3CD-3A09202ED0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49605" y="3843338"/>
            <a:ext cx="2889424" cy="1655762"/>
          </a:xfrm>
        </p:spPr>
        <p:txBody>
          <a:bodyPr anchor="b">
            <a:normAutofit/>
          </a:bodyPr>
          <a:lstStyle>
            <a:lvl1pPr marL="0" indent="0" algn="l">
              <a:lnSpc>
                <a:spcPct val="80000"/>
              </a:lnSpc>
              <a:buNone/>
              <a:defRPr sz="28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948942-7E83-4AB4-A505-1689E371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76581" y="568801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cap="all" spc="300" baseline="0">
                <a:solidFill>
                  <a:schemeClr val="bg1"/>
                </a:solidFill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6310046-3303-4F6C-944F-C26E08722828}"/>
              </a:ext>
            </a:extLst>
          </p:cNvPr>
          <p:cNvCxnSpPr>
            <a:cxnSpLocks/>
          </p:cNvCxnSpPr>
          <p:nvPr userDrawn="1"/>
        </p:nvCxnSpPr>
        <p:spPr>
          <a:xfrm>
            <a:off x="8899599" y="5580608"/>
            <a:ext cx="27622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22C4990-97EE-499C-97B2-E4CE3B0B2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575" y="3773190"/>
            <a:ext cx="7846665" cy="1769570"/>
          </a:xfrm>
        </p:spPr>
        <p:txBody>
          <a:bodyPr anchor="ctr">
            <a:normAutofit/>
          </a:bodyPr>
          <a:lstStyle>
            <a:lvl1pPr algn="l">
              <a:lnSpc>
                <a:spcPct val="90000"/>
              </a:lnSpc>
              <a:defRPr sz="4800" cap="all" baseline="0">
                <a:latin typeface="+mn-lt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grpSp>
        <p:nvGrpSpPr>
          <p:cNvPr id="26" name="Group 4">
            <a:extLst>
              <a:ext uri="{FF2B5EF4-FFF2-40B4-BE49-F238E27FC236}">
                <a16:creationId xmlns:a16="http://schemas.microsoft.com/office/drawing/2014/main" id="{625F0946-455E-4981-A889-0F0B66FCE33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05917" y="5655168"/>
            <a:ext cx="2751633" cy="694411"/>
            <a:chOff x="1409" y="1547"/>
            <a:chExt cx="4866" cy="1228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19CCCC4E-6EFE-48E9-9F96-EC7120795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B995D2EC-4FAC-44EC-BC31-32770EBCD2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19165560-A6D2-42ED-95B0-6C73E2F120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E54ECAAC-A539-4833-A6C0-85FBEA0E33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683A0162-8CEF-44CB-885F-15C59ECBF3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Rectangle 10">
              <a:extLst>
                <a:ext uri="{FF2B5EF4-FFF2-40B4-BE49-F238E27FC236}">
                  <a16:creationId xmlns:a16="http://schemas.microsoft.com/office/drawing/2014/main" id="{EF9957CD-5A4C-4764-9BA8-7567319F93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60277947-D3F9-40F6-96F6-B67FB8CF88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C2FBA4AB-24B4-4E29-A6AE-8674978C2D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9F82B5B0-257D-436C-8606-BE4C67B07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998B8D82-6610-4167-A89D-68BDCA50F4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15">
              <a:extLst>
                <a:ext uri="{FF2B5EF4-FFF2-40B4-BE49-F238E27FC236}">
                  <a16:creationId xmlns:a16="http://schemas.microsoft.com/office/drawing/2014/main" id="{D287027B-9E8F-4E86-8C68-48F2015D0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CCE345AC-470F-4961-BDD3-3F1C9BBEB4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6F2C1D98-A0A9-49FA-8035-F5EDF8205B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F5EF8B14-1EFD-458E-B310-565E49EBC5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F8580064-C531-4B67-BADA-C6044B1A90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36C54BF0-D65D-4ECE-8A4C-3DBBFBCBF8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349A4D5-2388-4E9F-8246-272989C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id="{7FC61CC9-9861-4EE6-93F7-256D09D92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Rectangle 23">
              <a:extLst>
                <a:ext uri="{FF2B5EF4-FFF2-40B4-BE49-F238E27FC236}">
                  <a16:creationId xmlns:a16="http://schemas.microsoft.com/office/drawing/2014/main" id="{DC036B0A-4EAD-4CDC-A169-F047D14AAF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id="{DB240AB3-B43F-455C-A33F-C8A2209D0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id="{43817F55-1D5E-4CB3-A676-A093D4208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855CFC57-13B5-46C4-9695-BC92021B7A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FF88FDCE-8458-47AE-A500-B48905C30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2D7AA584-5799-45BD-BD12-1BC6AF477E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DDB226BE-5D0B-4F82-A70B-8305C7ED7D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CD0C240-762F-47AF-A27E-9D3FD1F624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6A08FD8C-09DA-4476-B923-FC25454C2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DACAA660-099C-4185-83F1-552CFB0EC0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C84E9AC2-3E20-43AE-AED4-98B3ADE80C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CF60ECB4-FA94-441D-8812-5AAD9F0306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1CF51612-3C19-4614-A022-064A970953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Rectangle 36">
              <a:extLst>
                <a:ext uri="{FF2B5EF4-FFF2-40B4-BE49-F238E27FC236}">
                  <a16:creationId xmlns:a16="http://schemas.microsoft.com/office/drawing/2014/main" id="{A2477CC2-639F-481F-8531-52A45D876C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70DE2C56-8009-4294-A73E-687A5F69DE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A5C75632-9E6E-4D5A-B065-BFD0DA32D4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39">
              <a:extLst>
                <a:ext uri="{FF2B5EF4-FFF2-40B4-BE49-F238E27FC236}">
                  <a16:creationId xmlns:a16="http://schemas.microsoft.com/office/drawing/2014/main" id="{B714A7BC-BC27-4780-80DB-2CABDF0A80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40">
              <a:extLst>
                <a:ext uri="{FF2B5EF4-FFF2-40B4-BE49-F238E27FC236}">
                  <a16:creationId xmlns:a16="http://schemas.microsoft.com/office/drawing/2014/main" id="{86DDE301-4A9F-4D99-A88B-DAB69AA5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41">
              <a:extLst>
                <a:ext uri="{FF2B5EF4-FFF2-40B4-BE49-F238E27FC236}">
                  <a16:creationId xmlns:a16="http://schemas.microsoft.com/office/drawing/2014/main" id="{6C5D715E-67F9-433E-8D10-EFD71746B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42">
              <a:extLst>
                <a:ext uri="{FF2B5EF4-FFF2-40B4-BE49-F238E27FC236}">
                  <a16:creationId xmlns:a16="http://schemas.microsoft.com/office/drawing/2014/main" id="{EE5A95FB-61E2-4962-9C22-631827D40E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43">
              <a:extLst>
                <a:ext uri="{FF2B5EF4-FFF2-40B4-BE49-F238E27FC236}">
                  <a16:creationId xmlns:a16="http://schemas.microsoft.com/office/drawing/2014/main" id="{530CCA57-04D1-4606-B163-524B62AD31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44">
              <a:extLst>
                <a:ext uri="{FF2B5EF4-FFF2-40B4-BE49-F238E27FC236}">
                  <a16:creationId xmlns:a16="http://schemas.microsoft.com/office/drawing/2014/main" id="{FC110AA2-B4DA-4E48-8E46-DC6582A73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45">
              <a:extLst>
                <a:ext uri="{FF2B5EF4-FFF2-40B4-BE49-F238E27FC236}">
                  <a16:creationId xmlns:a16="http://schemas.microsoft.com/office/drawing/2014/main" id="{8A633138-234A-4AB4-B0D0-4151BC8BF7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ED4BD1A0-70A6-4548-9D6B-C00BCD866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D64DD9AF-A8DE-4CF6-A48F-22DCFE5EB5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48">
              <a:extLst>
                <a:ext uri="{FF2B5EF4-FFF2-40B4-BE49-F238E27FC236}">
                  <a16:creationId xmlns:a16="http://schemas.microsoft.com/office/drawing/2014/main" id="{5055C45A-0516-400D-B5B7-C934515AA1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Freeform 49">
              <a:extLst>
                <a:ext uri="{FF2B5EF4-FFF2-40B4-BE49-F238E27FC236}">
                  <a16:creationId xmlns:a16="http://schemas.microsoft.com/office/drawing/2014/main" id="{67AABF7B-8074-43EC-B10D-5FD0A97D9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Rectangle 50">
              <a:extLst>
                <a:ext uri="{FF2B5EF4-FFF2-40B4-BE49-F238E27FC236}">
                  <a16:creationId xmlns:a16="http://schemas.microsoft.com/office/drawing/2014/main" id="{687612C8-A022-41E2-90C5-18A90C1A4F9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51">
              <a:extLst>
                <a:ext uri="{FF2B5EF4-FFF2-40B4-BE49-F238E27FC236}">
                  <a16:creationId xmlns:a16="http://schemas.microsoft.com/office/drawing/2014/main" id="{990E8019-7470-4F51-932E-11E97426B0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52">
              <a:extLst>
                <a:ext uri="{FF2B5EF4-FFF2-40B4-BE49-F238E27FC236}">
                  <a16:creationId xmlns:a16="http://schemas.microsoft.com/office/drawing/2014/main" id="{0306FBFE-4DCE-49E0-812B-27761022D7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53">
              <a:extLst>
                <a:ext uri="{FF2B5EF4-FFF2-40B4-BE49-F238E27FC236}">
                  <a16:creationId xmlns:a16="http://schemas.microsoft.com/office/drawing/2014/main" id="{242802A7-6161-4166-B851-5649E43051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54">
              <a:extLst>
                <a:ext uri="{FF2B5EF4-FFF2-40B4-BE49-F238E27FC236}">
                  <a16:creationId xmlns:a16="http://schemas.microsoft.com/office/drawing/2014/main" id="{EF100CBF-3E72-4950-9B05-E39A2BB60F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55">
              <a:extLst>
                <a:ext uri="{FF2B5EF4-FFF2-40B4-BE49-F238E27FC236}">
                  <a16:creationId xmlns:a16="http://schemas.microsoft.com/office/drawing/2014/main" id="{B2C821BA-FC53-41E8-92AA-2252DC361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56">
              <a:extLst>
                <a:ext uri="{FF2B5EF4-FFF2-40B4-BE49-F238E27FC236}">
                  <a16:creationId xmlns:a16="http://schemas.microsoft.com/office/drawing/2014/main" id="{F55A41D5-90FE-49DE-A2C4-E1606C0A36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0" name="Freeform 57">
              <a:extLst>
                <a:ext uri="{FF2B5EF4-FFF2-40B4-BE49-F238E27FC236}">
                  <a16:creationId xmlns:a16="http://schemas.microsoft.com/office/drawing/2014/main" id="{3DE473C6-0D4A-4211-95F6-9F6762D0B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58">
              <a:extLst>
                <a:ext uri="{FF2B5EF4-FFF2-40B4-BE49-F238E27FC236}">
                  <a16:creationId xmlns:a16="http://schemas.microsoft.com/office/drawing/2014/main" id="{0ADB8A46-F3A9-4A83-8032-EC1FE8FAC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2" name="Freeform 59">
              <a:extLst>
                <a:ext uri="{FF2B5EF4-FFF2-40B4-BE49-F238E27FC236}">
                  <a16:creationId xmlns:a16="http://schemas.microsoft.com/office/drawing/2014/main" id="{DB214EB9-8E3A-4870-B31B-4C41F7BEB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3" name="Rectangle 60">
              <a:extLst>
                <a:ext uri="{FF2B5EF4-FFF2-40B4-BE49-F238E27FC236}">
                  <a16:creationId xmlns:a16="http://schemas.microsoft.com/office/drawing/2014/main" id="{7EE197E2-E1CC-4072-90F2-918213E522F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4" name="Freeform 61">
              <a:extLst>
                <a:ext uri="{FF2B5EF4-FFF2-40B4-BE49-F238E27FC236}">
                  <a16:creationId xmlns:a16="http://schemas.microsoft.com/office/drawing/2014/main" id="{8B184DDB-C449-4A24-A05A-990D2A7C90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62">
              <a:extLst>
                <a:ext uri="{FF2B5EF4-FFF2-40B4-BE49-F238E27FC236}">
                  <a16:creationId xmlns:a16="http://schemas.microsoft.com/office/drawing/2014/main" id="{63EFFE5E-15C2-4998-A5E6-7109BA42A7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6" name="Freeform 63">
              <a:extLst>
                <a:ext uri="{FF2B5EF4-FFF2-40B4-BE49-F238E27FC236}">
                  <a16:creationId xmlns:a16="http://schemas.microsoft.com/office/drawing/2014/main" id="{5002546C-1DF8-4DD5-9C2D-9037E2598A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7" name="Freeform 64">
              <a:extLst>
                <a:ext uri="{FF2B5EF4-FFF2-40B4-BE49-F238E27FC236}">
                  <a16:creationId xmlns:a16="http://schemas.microsoft.com/office/drawing/2014/main" id="{18B9142C-4ADC-4855-B453-97425612E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8" name="Freeform 65">
              <a:extLst>
                <a:ext uri="{FF2B5EF4-FFF2-40B4-BE49-F238E27FC236}">
                  <a16:creationId xmlns:a16="http://schemas.microsoft.com/office/drawing/2014/main" id="{5611D5CE-CC60-4788-877E-E11595E95B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9" name="Freeform 66">
              <a:extLst>
                <a:ext uri="{FF2B5EF4-FFF2-40B4-BE49-F238E27FC236}">
                  <a16:creationId xmlns:a16="http://schemas.microsoft.com/office/drawing/2014/main" id="{15DCB0AE-3EEA-4638-8166-0F3FBB2538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0" name="Freeform 67">
              <a:extLst>
                <a:ext uri="{FF2B5EF4-FFF2-40B4-BE49-F238E27FC236}">
                  <a16:creationId xmlns:a16="http://schemas.microsoft.com/office/drawing/2014/main" id="{8EEB794B-6327-485C-A230-4E7FA1F3D5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103" name="Groupe 102">
            <a:extLst>
              <a:ext uri="{FF2B5EF4-FFF2-40B4-BE49-F238E27FC236}">
                <a16:creationId xmlns:a16="http://schemas.microsoft.com/office/drawing/2014/main" id="{C5C511AA-48FD-4061-BF95-D07BE3B54E28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B62CFBEB-DA14-47BC-873C-223139B92AB7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086A38A-9316-470D-ACF5-A1E790FF58E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569B9E63-E0C7-40F7-BE7B-EE46FD1FC58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ACEDF87-8BCE-4C98-B04C-9FB85631055C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64336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11522077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F5E52BF2-A491-4678-876E-9E9820A9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0BFD2A4-992B-47DA-A269-BFF534084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82426D1-BA15-4CB5-8068-B60C0C774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DE56128-AF15-4275-8C1E-EF2D47707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6684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11522077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F5E52BF2-A491-4678-876E-9E9820A9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0BFD2A4-992B-47DA-A269-BFF5340842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82426D1-BA15-4CB5-8068-B60C0C774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DE56128-AF15-4275-8C1E-EF2D47707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81029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628800"/>
            <a:ext cx="8497341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6C36ED7-85D5-4DA5-A2F8-E9B7D2D241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40742" y="332656"/>
            <a:ext cx="3016250" cy="3024336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4667503-A35A-4183-9FFD-A3080003A0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40788" y="3357563"/>
            <a:ext cx="3016250" cy="2735262"/>
          </a:xfrm>
          <a:solidFill>
            <a:schemeClr val="accent4"/>
          </a:solidFill>
        </p:spPr>
        <p:txBody>
          <a:bodyPr lIns="252000" rIns="72000" anchor="ctr"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AB881FD-F14F-4699-AD0C-5A9CE4406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473281"/>
            <a:ext cx="8505779" cy="903235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6719070-90CC-4CEB-A863-0A5D11F5AB6C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226554AD-4520-4234-88D4-D0ADDF1F27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CCBCA4C-90AA-4057-A1B5-0D136114434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8748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63169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63214" y="3357563"/>
            <a:ext cx="3493824" cy="2519709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349088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49088" y="3357563"/>
            <a:ext cx="3493824" cy="2519709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3357563"/>
            <a:ext cx="3493824" cy="2519709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68D73D-6372-4DE2-9613-05415678C980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9EBCABB1-384D-410C-AE61-7F062B3A6C8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C57ECCF-254A-48D3-940A-1AF415E620B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6454A6A-4209-4FF6-B1F4-3D082FA4D0BA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2543AC7-2393-40D4-A1C9-A8C53863020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6C5D883-D7AA-42B8-B948-F9E70DB0605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73DC186-13A4-4EC1-B9E5-6FB937433BB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F8AF360E-67C1-42C7-B49C-0DEC56AC4233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3538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9550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9595" y="2977533"/>
            <a:ext cx="2743200" cy="289974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69161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69207" y="2977533"/>
            <a:ext cx="2743200" cy="289974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2977533"/>
            <a:ext cx="2743200" cy="289974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2" name="Espace réservé pour une image  7">
            <a:extLst>
              <a:ext uri="{FF2B5EF4-FFF2-40B4-BE49-F238E27FC236}">
                <a16:creationId xmlns:a16="http://schemas.microsoft.com/office/drawing/2014/main" id="{68B0DC8E-558C-42E7-A783-1FF232BDF86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089936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3" name="Espace réservé du texte 9">
            <a:extLst>
              <a:ext uri="{FF2B5EF4-FFF2-40B4-BE49-F238E27FC236}">
                <a16:creationId xmlns:a16="http://schemas.microsoft.com/office/drawing/2014/main" id="{776BF29C-AD35-4C7F-831C-F2CFEE57218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89983" y="2977533"/>
            <a:ext cx="2743200" cy="289974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3FDBC05-0D10-4C49-92BA-E88A1EA1DB5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4" name="Espace réservé du pied de page 83">
            <a:extLst>
              <a:ext uri="{FF2B5EF4-FFF2-40B4-BE49-F238E27FC236}">
                <a16:creationId xmlns:a16="http://schemas.microsoft.com/office/drawing/2014/main" id="{52E45D5C-FE39-47A6-8700-84B82E8ABE9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5" name="Espace réservé du numéro de diapositive 84">
            <a:extLst>
              <a:ext uri="{FF2B5EF4-FFF2-40B4-BE49-F238E27FC236}">
                <a16:creationId xmlns:a16="http://schemas.microsoft.com/office/drawing/2014/main" id="{1812398C-5415-4D5B-BD91-8B1CFB975BE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2CB5C528-3936-439A-A3ED-CEE473685E72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0D72F20E-C78F-4788-A060-79E6B75003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137FD65-6E01-4969-8C6C-1BB6BEB28BBA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6CE9B11-16F2-409B-BD6A-47160A21A899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A5E6A38-27EB-4578-ABA3-ED04D33C4986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19170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16130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16176" y="1729398"/>
            <a:ext cx="2702778" cy="1207713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39285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9285" y="1729398"/>
            <a:ext cx="2702778" cy="1207713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62348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662394" y="1729398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5" name="Espace réservé pour une image  7">
            <a:extLst>
              <a:ext uri="{FF2B5EF4-FFF2-40B4-BE49-F238E27FC236}">
                <a16:creationId xmlns:a16="http://schemas.microsoft.com/office/drawing/2014/main" id="{705266E8-C294-475A-88E4-57A9B86665E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16084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6" name="Espace réservé du texte 9">
            <a:extLst>
              <a:ext uri="{FF2B5EF4-FFF2-40B4-BE49-F238E27FC236}">
                <a16:creationId xmlns:a16="http://schemas.microsoft.com/office/drawing/2014/main" id="{A2997D85-2C77-4CF8-ADEC-C3734316880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16130" y="4664749"/>
            <a:ext cx="2702778" cy="1207713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7" name="Espace réservé pour une image  7">
            <a:extLst>
              <a:ext uri="{FF2B5EF4-FFF2-40B4-BE49-F238E27FC236}">
                <a16:creationId xmlns:a16="http://schemas.microsoft.com/office/drawing/2014/main" id="{6A4A2BFB-8957-4132-9672-3E0A18CA1EA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739285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8" name="Espace réservé du texte 9">
            <a:extLst>
              <a:ext uri="{FF2B5EF4-FFF2-40B4-BE49-F238E27FC236}">
                <a16:creationId xmlns:a16="http://schemas.microsoft.com/office/drawing/2014/main" id="{8F0332D4-97AE-4097-9AF8-D14E3F89444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739285" y="4664749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9" name="Espace réservé pour une image  7">
            <a:extLst>
              <a:ext uri="{FF2B5EF4-FFF2-40B4-BE49-F238E27FC236}">
                <a16:creationId xmlns:a16="http://schemas.microsoft.com/office/drawing/2014/main" id="{748CD933-B895-4719-BA76-5BFD7B7F4A7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662302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0" name="Espace réservé du texte 9">
            <a:extLst>
              <a:ext uri="{FF2B5EF4-FFF2-40B4-BE49-F238E27FC236}">
                <a16:creationId xmlns:a16="http://schemas.microsoft.com/office/drawing/2014/main" id="{4F7ECD7B-BD97-406F-BD7A-C8EC86301D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62348" y="4664749"/>
            <a:ext cx="2702778" cy="1207713"/>
          </a:xfrm>
          <a:solidFill>
            <a:schemeClr val="accent3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CB307F8-79CC-4AEC-BB7C-7E6488274359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B34878E8-7183-4997-8034-63C34496BC78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1A8734D-9BCE-4B32-92D5-D51CDB5C784A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9A428BA1-491F-4EFE-A7D6-24314BDA3E11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284224C-1B9F-4CAA-973A-4688A94E3349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2CDA07B-D5BF-439A-8216-BD2065B68594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C72DC701-0A83-4CD4-9CD5-D3E1F6DC769E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1601CCE-AAA5-482F-B196-ABCAE4BF1E51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75531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038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60435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97047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97047" y="4046195"/>
            <a:ext cx="2532275" cy="1826250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3365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33705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053E8D-CFF5-4C43-A1A8-B671D4CC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807DBDC-3D89-4134-AC85-277ABBE6276A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1970065A-3236-45BA-A675-43AD6AD3BD8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962876E-EB96-4C82-9B38-F5CC9BDAD33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745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C4DA45-25EF-46DC-A4CD-97FA72521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4" name="Espace réservé pour une image  7">
            <a:extLst>
              <a:ext uri="{FF2B5EF4-FFF2-40B4-BE49-F238E27FC236}">
                <a16:creationId xmlns:a16="http://schemas.microsoft.com/office/drawing/2014/main" id="{2962F9AF-D5A8-4082-BB7B-E1A648E391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148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5" name="Espace réservé du texte 9">
            <a:extLst>
              <a:ext uri="{FF2B5EF4-FFF2-40B4-BE49-F238E27FC236}">
                <a16:creationId xmlns:a16="http://schemas.microsoft.com/office/drawing/2014/main" id="{54171FCB-7DA5-4317-A4BA-98AB35D909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1527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6" name="Espace réservé pour une image  7">
            <a:extLst>
              <a:ext uri="{FF2B5EF4-FFF2-40B4-BE49-F238E27FC236}">
                <a16:creationId xmlns:a16="http://schemas.microsoft.com/office/drawing/2014/main" id="{271D3825-DAFD-4547-8BD9-F5D6AE2B789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08139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7" name="Espace réservé du texte 9">
            <a:extLst>
              <a:ext uri="{FF2B5EF4-FFF2-40B4-BE49-F238E27FC236}">
                <a16:creationId xmlns:a16="http://schemas.microsoft.com/office/drawing/2014/main" id="{3A7D46FA-7883-405D-B1F6-FB6EDE0E10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08139" y="4046195"/>
            <a:ext cx="2532275" cy="182625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50A0D111-8BD0-4624-873D-F45F75B6490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475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05372DFC-1536-4781-B261-0F9B20A19D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4797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CC25DF09-F157-4446-80A8-99AB5527CE1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134777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320BA9D3-E865-4094-BFE0-5493393E6DE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34823" y="4046195"/>
            <a:ext cx="2532275" cy="182625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F49F248E-D7E8-4DE7-A1A5-4ACC69BE2B8F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479D119-BBD1-4EE4-B87F-979B670510C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3698729-0386-4C13-ABCC-0A7498BE99E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289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318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3181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7F7F8F0-6129-4AA1-A002-FD2F7B588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D54AFC01-75FE-4FDD-BA69-63E82EC47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26687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B96B7D4C-C8BB-4DC4-BFD6-3A549BBC714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266876" y="4028332"/>
            <a:ext cx="1800000" cy="1440161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2FE46A68-C38C-4676-B425-507C1190854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1057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FB89EE0A-65A9-4FC0-8359-FBE5080C36D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210571" y="4028332"/>
            <a:ext cx="1800000" cy="1440161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2" name="Espace réservé pour une image  7">
            <a:extLst>
              <a:ext uri="{FF2B5EF4-FFF2-40B4-BE49-F238E27FC236}">
                <a16:creationId xmlns:a16="http://schemas.microsoft.com/office/drawing/2014/main" id="{E23236E8-AD34-47E5-B63D-4CF58E5066B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5426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3" name="Espace réservé du texte 9">
            <a:extLst>
              <a:ext uri="{FF2B5EF4-FFF2-40B4-BE49-F238E27FC236}">
                <a16:creationId xmlns:a16="http://schemas.microsoft.com/office/drawing/2014/main" id="{9F220F70-7160-4FE8-906B-FE6E2430754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5426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4" name="Espace réservé pour une image  7">
            <a:extLst>
              <a:ext uri="{FF2B5EF4-FFF2-40B4-BE49-F238E27FC236}">
                <a16:creationId xmlns:a16="http://schemas.microsoft.com/office/drawing/2014/main" id="{94A3DBEF-B9D5-48BC-AF91-F8AD9DA1241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09796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1" name="Espace réservé du texte 9">
            <a:extLst>
              <a:ext uri="{FF2B5EF4-FFF2-40B4-BE49-F238E27FC236}">
                <a16:creationId xmlns:a16="http://schemas.microsoft.com/office/drawing/2014/main" id="{060C9F75-9276-4A5B-BDD8-114EDD926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97961" y="4028332"/>
            <a:ext cx="1800000" cy="1440161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02" name="Espace réservé pour une image  7">
            <a:extLst>
              <a:ext uri="{FF2B5EF4-FFF2-40B4-BE49-F238E27FC236}">
                <a16:creationId xmlns:a16="http://schemas.microsoft.com/office/drawing/2014/main" id="{83B1AE5F-3F9A-419B-9237-612500E1146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04165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3" name="Espace réservé du texte 9">
            <a:extLst>
              <a:ext uri="{FF2B5EF4-FFF2-40B4-BE49-F238E27FC236}">
                <a16:creationId xmlns:a16="http://schemas.microsoft.com/office/drawing/2014/main" id="{9A3935BB-4B9F-4DA9-A9EB-65CA3CF40B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04165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83531665-6FAF-4982-8444-B1E7F4FB253F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4FC13DE-CE31-44F1-B578-D46C66F2C65D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B9A541A-939E-4E72-9291-CF3EE3ACD61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087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6298751C-723C-4A68-8389-CFCAEE0D77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023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80DC4C82-EF6F-4A00-8B71-69A8858CB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24670D-C934-4482-94E8-C1366AB4B551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854F49D6-EADF-4342-BE4A-2EA1F729800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C5B3EFAF-0B0C-4D8D-8434-F15487DD632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817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8039A51C-E162-4CDF-A95F-099D6882AD6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6737" y="323850"/>
            <a:ext cx="5870301" cy="5768975"/>
          </a:xfrm>
          <a:custGeom>
            <a:avLst/>
            <a:gdLst>
              <a:gd name="connsiteX0" fmla="*/ 0 w 5870301"/>
              <a:gd name="connsiteY0" fmla="*/ 0 h 5768975"/>
              <a:gd name="connsiteX1" fmla="*/ 5870301 w 5870301"/>
              <a:gd name="connsiteY1" fmla="*/ 0 h 5768975"/>
              <a:gd name="connsiteX2" fmla="*/ 5870301 w 5870301"/>
              <a:gd name="connsiteY2" fmla="*/ 5768975 h 5768975"/>
              <a:gd name="connsiteX3" fmla="*/ 4582467 w 5870301"/>
              <a:gd name="connsiteY3" fmla="*/ 5768975 h 5768975"/>
              <a:gd name="connsiteX4" fmla="*/ 4582467 w 5870301"/>
              <a:gd name="connsiteY4" fmla="*/ 1202098 h 5768975"/>
              <a:gd name="connsiteX5" fmla="*/ 0 w 5870301"/>
              <a:gd name="connsiteY5" fmla="*/ 1202098 h 576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70301" h="5768975">
                <a:moveTo>
                  <a:pt x="0" y="0"/>
                </a:moveTo>
                <a:lnTo>
                  <a:pt x="5870301" y="0"/>
                </a:lnTo>
                <a:lnTo>
                  <a:pt x="5870301" y="5768975"/>
                </a:lnTo>
                <a:lnTo>
                  <a:pt x="4582467" y="5768975"/>
                </a:lnTo>
                <a:lnTo>
                  <a:pt x="4582467" y="1202098"/>
                </a:lnTo>
                <a:lnTo>
                  <a:pt x="0" y="12020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CF9D724-B5F0-43F3-8923-DBF4C631A2F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452083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518B0787-431C-45FB-B5A7-BBD16C16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5651775" cy="903236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D39075C-2330-445D-89DE-93AC73791D0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7C82DAD-5903-4635-80BC-F5D1D61ACB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F32D5C6-BB98-4EA2-8970-410A1F04E94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440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628800"/>
            <a:ext cx="8497341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6C36ED7-85D5-4DA5-A2F8-E9B7D2D241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40742" y="332656"/>
            <a:ext cx="3016250" cy="3024336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4667503-A35A-4183-9FFD-A3080003A0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40788" y="3357563"/>
            <a:ext cx="3016250" cy="2735262"/>
          </a:xfrm>
          <a:solidFill>
            <a:schemeClr val="accent4"/>
          </a:solidFill>
        </p:spPr>
        <p:txBody>
          <a:bodyPr lIns="252000" rIns="72000" anchor="ctr"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AB881FD-F14F-4699-AD0C-5A9CE4406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473281"/>
            <a:ext cx="8505779" cy="903235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6719070-90CC-4CEB-A863-0A5D11F5AB6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226554AD-4520-4234-88D4-D0ADDF1F27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CCBCA4C-90AA-4057-A1B5-0D136114434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7493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 plein p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9">
            <a:extLst>
              <a:ext uri="{FF2B5EF4-FFF2-40B4-BE49-F238E27FC236}">
                <a16:creationId xmlns:a16="http://schemas.microsoft.com/office/drawing/2014/main" id="{72456D22-A19C-47AF-B1C0-3CE67ACA9E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7025" y="334966"/>
            <a:ext cx="11530013" cy="5751186"/>
          </a:xfrm>
          <a:custGeom>
            <a:avLst/>
            <a:gdLst>
              <a:gd name="connsiteX0" fmla="*/ 0 w 11734799"/>
              <a:gd name="connsiteY0" fmla="*/ 0 h 5866238"/>
              <a:gd name="connsiteX1" fmla="*/ 11734799 w 11734799"/>
              <a:gd name="connsiteY1" fmla="*/ 0 h 5866238"/>
              <a:gd name="connsiteX2" fmla="*/ 11734799 w 11734799"/>
              <a:gd name="connsiteY2" fmla="*/ 5866238 h 5866238"/>
              <a:gd name="connsiteX3" fmla="*/ 0 w 11734799"/>
              <a:gd name="connsiteY3" fmla="*/ 5866238 h 586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4799" h="5866238">
                <a:moveTo>
                  <a:pt x="0" y="0"/>
                </a:moveTo>
                <a:lnTo>
                  <a:pt x="11734799" y="0"/>
                </a:lnTo>
                <a:lnTo>
                  <a:pt x="11734799" y="5866238"/>
                </a:lnTo>
                <a:lnTo>
                  <a:pt x="0" y="58662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78">
            <a:extLst>
              <a:ext uri="{FF2B5EF4-FFF2-40B4-BE49-F238E27FC236}">
                <a16:creationId xmlns:a16="http://schemas.microsoft.com/office/drawing/2014/main" id="{FC6F0ED9-C05E-4C6B-9333-5B8DC89A68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7025" y="5716558"/>
            <a:ext cx="11537952" cy="351035"/>
          </a:xfrm>
        </p:spPr>
        <p:txBody>
          <a:bodyPr wrap="square" lIns="72000" anchor="b">
            <a:spAutoFit/>
          </a:bodyPr>
          <a:lstStyle>
            <a:lvl1pPr marL="0" indent="0">
              <a:lnSpc>
                <a:spcPct val="80000"/>
              </a:lnSpc>
              <a:buNone/>
              <a:defRPr sz="1000" i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Légende 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117825-C9CC-446A-BBDF-BEC2037DA5AA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3E91E15-55E3-4FA4-84CA-CFD923C1818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5087780-0C9A-450C-AB7A-00F9AD0D01C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471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Forme libre : forme 220">
            <a:extLst>
              <a:ext uri="{FF2B5EF4-FFF2-40B4-BE49-F238E27FC236}">
                <a16:creationId xmlns:a16="http://schemas.microsoft.com/office/drawing/2014/main" id="{CD634BA8-CC1F-4217-B5F4-83577DBAB130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4E983AD4-5626-4AC7-9A21-95AFAF6461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14403" y="1606198"/>
            <a:ext cx="1763194" cy="176319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6" name="Forme libre : forme 75">
            <a:extLst>
              <a:ext uri="{FF2B5EF4-FFF2-40B4-BE49-F238E27FC236}">
                <a16:creationId xmlns:a16="http://schemas.microsoft.com/office/drawing/2014/main" id="{8BAA79BC-1A9B-46EA-A966-74046A3163A2}"/>
              </a:ext>
            </a:extLst>
          </p:cNvPr>
          <p:cNvSpPr/>
          <p:nvPr/>
        </p:nvSpPr>
        <p:spPr>
          <a:xfrm rot="5400000">
            <a:off x="6578204" y="1424004"/>
            <a:ext cx="581139" cy="581139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78" name="Forme libre : forme 77">
            <a:extLst>
              <a:ext uri="{FF2B5EF4-FFF2-40B4-BE49-F238E27FC236}">
                <a16:creationId xmlns:a16="http://schemas.microsoft.com/office/drawing/2014/main" id="{F8739AD4-DD84-4F93-8174-A79A6CDE8CCE}"/>
              </a:ext>
            </a:extLst>
          </p:cNvPr>
          <p:cNvSpPr/>
          <p:nvPr/>
        </p:nvSpPr>
        <p:spPr>
          <a:xfrm>
            <a:off x="5155773" y="2722659"/>
            <a:ext cx="706340" cy="706341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2" name="Espace réservé du texte 81">
            <a:extLst>
              <a:ext uri="{FF2B5EF4-FFF2-40B4-BE49-F238E27FC236}">
                <a16:creationId xmlns:a16="http://schemas.microsoft.com/office/drawing/2014/main" id="{C72523A8-05F6-4224-B3FE-6DBA210EB5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14983" y="3909643"/>
            <a:ext cx="1362040" cy="3416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800"/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Prénom, nom</a:t>
            </a:r>
          </a:p>
        </p:txBody>
      </p:sp>
      <p:sp>
        <p:nvSpPr>
          <p:cNvPr id="83" name="Espace réservé du texte 81">
            <a:extLst>
              <a:ext uri="{FF2B5EF4-FFF2-40B4-BE49-F238E27FC236}">
                <a16:creationId xmlns:a16="http://schemas.microsoft.com/office/drawing/2014/main" id="{5024C747-8B45-4241-9940-45C4764D9A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0697" y="4231860"/>
            <a:ext cx="810607" cy="3139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600" b="1">
                <a:solidFill>
                  <a:schemeClr val="accent4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Fonction</a:t>
            </a:r>
          </a:p>
        </p:txBody>
      </p:sp>
      <p:sp>
        <p:nvSpPr>
          <p:cNvPr id="84" name="Espace réservé du texte 81">
            <a:extLst>
              <a:ext uri="{FF2B5EF4-FFF2-40B4-BE49-F238E27FC236}">
                <a16:creationId xmlns:a16="http://schemas.microsoft.com/office/drawing/2014/main" id="{AC60F0AA-EB99-4DCD-B106-7AA1C819BD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8364" y="5041170"/>
            <a:ext cx="815288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Téléphone</a:t>
            </a:r>
          </a:p>
        </p:txBody>
      </p:sp>
      <p:sp>
        <p:nvSpPr>
          <p:cNvPr id="85" name="Espace réservé du texte 81">
            <a:extLst>
              <a:ext uri="{FF2B5EF4-FFF2-40B4-BE49-F238E27FC236}">
                <a16:creationId xmlns:a16="http://schemas.microsoft.com/office/drawing/2014/main" id="{FE6B8C62-D82D-4795-A028-21FF8BD820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82008" y="5296808"/>
            <a:ext cx="428002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email</a:t>
            </a:r>
          </a:p>
        </p:txBody>
      </p:sp>
      <p:grpSp>
        <p:nvGrpSpPr>
          <p:cNvPr id="222" name="Group 4">
            <a:extLst>
              <a:ext uri="{FF2B5EF4-FFF2-40B4-BE49-F238E27FC236}">
                <a16:creationId xmlns:a16="http://schemas.microsoft.com/office/drawing/2014/main" id="{D63505E9-8951-4027-802E-CA6304FB98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223" name="Freeform 5">
              <a:extLst>
                <a:ext uri="{FF2B5EF4-FFF2-40B4-BE49-F238E27FC236}">
                  <a16:creationId xmlns:a16="http://schemas.microsoft.com/office/drawing/2014/main" id="{174C3155-A4B4-4879-8A97-C43A2C9337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4" name="Freeform 6">
              <a:extLst>
                <a:ext uri="{FF2B5EF4-FFF2-40B4-BE49-F238E27FC236}">
                  <a16:creationId xmlns:a16="http://schemas.microsoft.com/office/drawing/2014/main" id="{F3C7B35B-AD54-4D03-B4A0-D636C869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5" name="Freeform 7">
              <a:extLst>
                <a:ext uri="{FF2B5EF4-FFF2-40B4-BE49-F238E27FC236}">
                  <a16:creationId xmlns:a16="http://schemas.microsoft.com/office/drawing/2014/main" id="{5AA31B73-EBFB-41EA-881A-E8D4C0A2CF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6" name="Freeform 8">
              <a:extLst>
                <a:ext uri="{FF2B5EF4-FFF2-40B4-BE49-F238E27FC236}">
                  <a16:creationId xmlns:a16="http://schemas.microsoft.com/office/drawing/2014/main" id="{9F4494CA-57E7-4905-AA50-3CFF68D72A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7" name="Freeform 9">
              <a:extLst>
                <a:ext uri="{FF2B5EF4-FFF2-40B4-BE49-F238E27FC236}">
                  <a16:creationId xmlns:a16="http://schemas.microsoft.com/office/drawing/2014/main" id="{73E9F2F3-EE17-4DD3-BE39-8454CFAD4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8" name="Rectangle 10">
              <a:extLst>
                <a:ext uri="{FF2B5EF4-FFF2-40B4-BE49-F238E27FC236}">
                  <a16:creationId xmlns:a16="http://schemas.microsoft.com/office/drawing/2014/main" id="{37176BBF-2E7E-4A12-A269-0A25239D77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9" name="Freeform 11">
              <a:extLst>
                <a:ext uri="{FF2B5EF4-FFF2-40B4-BE49-F238E27FC236}">
                  <a16:creationId xmlns:a16="http://schemas.microsoft.com/office/drawing/2014/main" id="{AA6ECB3B-2B56-46CB-AAD3-13B0A53C6B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0" name="Freeform 12">
              <a:extLst>
                <a:ext uri="{FF2B5EF4-FFF2-40B4-BE49-F238E27FC236}">
                  <a16:creationId xmlns:a16="http://schemas.microsoft.com/office/drawing/2014/main" id="{BBEDEE3A-C342-449E-826E-0C374E316A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1" name="Freeform 13">
              <a:extLst>
                <a:ext uri="{FF2B5EF4-FFF2-40B4-BE49-F238E27FC236}">
                  <a16:creationId xmlns:a16="http://schemas.microsoft.com/office/drawing/2014/main" id="{11667100-7497-4B23-AE8F-D94A9749E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2" name="Freeform 14">
              <a:extLst>
                <a:ext uri="{FF2B5EF4-FFF2-40B4-BE49-F238E27FC236}">
                  <a16:creationId xmlns:a16="http://schemas.microsoft.com/office/drawing/2014/main" id="{1EFC5C9B-F4D7-45D0-9113-2BD50E29F57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3" name="Freeform 15">
              <a:extLst>
                <a:ext uri="{FF2B5EF4-FFF2-40B4-BE49-F238E27FC236}">
                  <a16:creationId xmlns:a16="http://schemas.microsoft.com/office/drawing/2014/main" id="{6484C2EF-2507-491C-8D2B-70B0997D2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4" name="Freeform 16">
              <a:extLst>
                <a:ext uri="{FF2B5EF4-FFF2-40B4-BE49-F238E27FC236}">
                  <a16:creationId xmlns:a16="http://schemas.microsoft.com/office/drawing/2014/main" id="{AF11B0C7-58C5-4D03-A5A3-9C13BC7BA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" name="Freeform 17">
              <a:extLst>
                <a:ext uri="{FF2B5EF4-FFF2-40B4-BE49-F238E27FC236}">
                  <a16:creationId xmlns:a16="http://schemas.microsoft.com/office/drawing/2014/main" id="{0D6BFCD1-17CE-42D6-BF0F-26F2F6BA71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6" name="Freeform 18">
              <a:extLst>
                <a:ext uri="{FF2B5EF4-FFF2-40B4-BE49-F238E27FC236}">
                  <a16:creationId xmlns:a16="http://schemas.microsoft.com/office/drawing/2014/main" id="{BF9C3D82-6F8F-4888-8384-256554691A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7" name="Freeform 19">
              <a:extLst>
                <a:ext uri="{FF2B5EF4-FFF2-40B4-BE49-F238E27FC236}">
                  <a16:creationId xmlns:a16="http://schemas.microsoft.com/office/drawing/2014/main" id="{B3BD08DD-82FC-40A4-AD30-C541E50CE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8" name="Freeform 20">
              <a:extLst>
                <a:ext uri="{FF2B5EF4-FFF2-40B4-BE49-F238E27FC236}">
                  <a16:creationId xmlns:a16="http://schemas.microsoft.com/office/drawing/2014/main" id="{A6F27338-F612-40F5-B2E2-0C1D81F64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9" name="Freeform 21">
              <a:extLst>
                <a:ext uri="{FF2B5EF4-FFF2-40B4-BE49-F238E27FC236}">
                  <a16:creationId xmlns:a16="http://schemas.microsoft.com/office/drawing/2014/main" id="{8032CDE4-5D3E-4950-A0DC-748477D6B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0" name="Freeform 22">
              <a:extLst>
                <a:ext uri="{FF2B5EF4-FFF2-40B4-BE49-F238E27FC236}">
                  <a16:creationId xmlns:a16="http://schemas.microsoft.com/office/drawing/2014/main" id="{2F96E851-B816-4A39-9A91-D1FEA58785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1" name="Rectangle 23">
              <a:extLst>
                <a:ext uri="{FF2B5EF4-FFF2-40B4-BE49-F238E27FC236}">
                  <a16:creationId xmlns:a16="http://schemas.microsoft.com/office/drawing/2014/main" id="{911D75F5-DD83-4C82-ADCB-A2F61ED650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2" name="Freeform 24">
              <a:extLst>
                <a:ext uri="{FF2B5EF4-FFF2-40B4-BE49-F238E27FC236}">
                  <a16:creationId xmlns:a16="http://schemas.microsoft.com/office/drawing/2014/main" id="{2EC4B217-9FB6-4764-9226-07982161E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3" name="Freeform 25">
              <a:extLst>
                <a:ext uri="{FF2B5EF4-FFF2-40B4-BE49-F238E27FC236}">
                  <a16:creationId xmlns:a16="http://schemas.microsoft.com/office/drawing/2014/main" id="{7F9FA6FB-77F2-40C8-9D21-0CBE4AE2B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4" name="Freeform 26">
              <a:extLst>
                <a:ext uri="{FF2B5EF4-FFF2-40B4-BE49-F238E27FC236}">
                  <a16:creationId xmlns:a16="http://schemas.microsoft.com/office/drawing/2014/main" id="{FE1499B9-C1C5-46ED-B168-CF3DCB35F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5" name="Freeform 27">
              <a:extLst>
                <a:ext uri="{FF2B5EF4-FFF2-40B4-BE49-F238E27FC236}">
                  <a16:creationId xmlns:a16="http://schemas.microsoft.com/office/drawing/2014/main" id="{2F01D988-861D-4EEC-880A-C89C11DB4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6" name="Freeform 28">
              <a:extLst>
                <a:ext uri="{FF2B5EF4-FFF2-40B4-BE49-F238E27FC236}">
                  <a16:creationId xmlns:a16="http://schemas.microsoft.com/office/drawing/2014/main" id="{46249530-9084-492B-9F27-481371B471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7" name="Freeform 29">
              <a:extLst>
                <a:ext uri="{FF2B5EF4-FFF2-40B4-BE49-F238E27FC236}">
                  <a16:creationId xmlns:a16="http://schemas.microsoft.com/office/drawing/2014/main" id="{F182C599-6B3E-48DE-A9AC-22D3124C87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8" name="Freeform 30">
              <a:extLst>
                <a:ext uri="{FF2B5EF4-FFF2-40B4-BE49-F238E27FC236}">
                  <a16:creationId xmlns:a16="http://schemas.microsoft.com/office/drawing/2014/main" id="{762002A6-483B-4F85-AB86-BC000A9D32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9" name="Freeform 31">
              <a:extLst>
                <a:ext uri="{FF2B5EF4-FFF2-40B4-BE49-F238E27FC236}">
                  <a16:creationId xmlns:a16="http://schemas.microsoft.com/office/drawing/2014/main" id="{87728964-A446-4408-AE06-78A0EBE7B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0" name="Freeform 32">
              <a:extLst>
                <a:ext uri="{FF2B5EF4-FFF2-40B4-BE49-F238E27FC236}">
                  <a16:creationId xmlns:a16="http://schemas.microsoft.com/office/drawing/2014/main" id="{3202940F-B6D9-4C16-8C02-3A32F99A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1" name="Freeform 33">
              <a:extLst>
                <a:ext uri="{FF2B5EF4-FFF2-40B4-BE49-F238E27FC236}">
                  <a16:creationId xmlns:a16="http://schemas.microsoft.com/office/drawing/2014/main" id="{A2C5134F-DDE2-4ABF-AE62-AF98D320E3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2" name="Freeform 34">
              <a:extLst>
                <a:ext uri="{FF2B5EF4-FFF2-40B4-BE49-F238E27FC236}">
                  <a16:creationId xmlns:a16="http://schemas.microsoft.com/office/drawing/2014/main" id="{420CC204-52C9-44D0-BAB8-B6E4FF5DA6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3" name="Freeform 35">
              <a:extLst>
                <a:ext uri="{FF2B5EF4-FFF2-40B4-BE49-F238E27FC236}">
                  <a16:creationId xmlns:a16="http://schemas.microsoft.com/office/drawing/2014/main" id="{2B0BE4C9-946E-4C2F-A539-7F566DAB3F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4" name="Rectangle 36">
              <a:extLst>
                <a:ext uri="{FF2B5EF4-FFF2-40B4-BE49-F238E27FC236}">
                  <a16:creationId xmlns:a16="http://schemas.microsoft.com/office/drawing/2014/main" id="{F78AEDA1-17FA-40EF-999F-5FE1CBA2C1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5" name="Freeform 37">
              <a:extLst>
                <a:ext uri="{FF2B5EF4-FFF2-40B4-BE49-F238E27FC236}">
                  <a16:creationId xmlns:a16="http://schemas.microsoft.com/office/drawing/2014/main" id="{AA37C68E-A94E-4739-B46C-BDB1A60FC3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6" name="Freeform 38">
              <a:extLst>
                <a:ext uri="{FF2B5EF4-FFF2-40B4-BE49-F238E27FC236}">
                  <a16:creationId xmlns:a16="http://schemas.microsoft.com/office/drawing/2014/main" id="{2DDA4745-F5E8-4875-88E0-D6B19253C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7" name="Freeform 39">
              <a:extLst>
                <a:ext uri="{FF2B5EF4-FFF2-40B4-BE49-F238E27FC236}">
                  <a16:creationId xmlns:a16="http://schemas.microsoft.com/office/drawing/2014/main" id="{C0786A00-F8EF-431E-BA4A-2B31B52486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8" name="Freeform 40">
              <a:extLst>
                <a:ext uri="{FF2B5EF4-FFF2-40B4-BE49-F238E27FC236}">
                  <a16:creationId xmlns:a16="http://schemas.microsoft.com/office/drawing/2014/main" id="{D3235B63-7985-4BBE-BB0F-03714C04D4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9" name="Freeform 41">
              <a:extLst>
                <a:ext uri="{FF2B5EF4-FFF2-40B4-BE49-F238E27FC236}">
                  <a16:creationId xmlns:a16="http://schemas.microsoft.com/office/drawing/2014/main" id="{1C8867B3-2D3F-48AA-946E-D7E5AFCFFC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0" name="Freeform 42">
              <a:extLst>
                <a:ext uri="{FF2B5EF4-FFF2-40B4-BE49-F238E27FC236}">
                  <a16:creationId xmlns:a16="http://schemas.microsoft.com/office/drawing/2014/main" id="{C07438C1-162C-4E72-AC19-824B5643FD7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1" name="Freeform 43">
              <a:extLst>
                <a:ext uri="{FF2B5EF4-FFF2-40B4-BE49-F238E27FC236}">
                  <a16:creationId xmlns:a16="http://schemas.microsoft.com/office/drawing/2014/main" id="{75E07474-E7E9-413F-B261-5EAF92A8C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2" name="Freeform 44">
              <a:extLst>
                <a:ext uri="{FF2B5EF4-FFF2-40B4-BE49-F238E27FC236}">
                  <a16:creationId xmlns:a16="http://schemas.microsoft.com/office/drawing/2014/main" id="{660B2F9E-FF88-4880-8915-45BC6AFDE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3" name="Freeform 45">
              <a:extLst>
                <a:ext uri="{FF2B5EF4-FFF2-40B4-BE49-F238E27FC236}">
                  <a16:creationId xmlns:a16="http://schemas.microsoft.com/office/drawing/2014/main" id="{271BD392-DE6A-4F7F-A537-579F3A0F74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4" name="Freeform 46">
              <a:extLst>
                <a:ext uri="{FF2B5EF4-FFF2-40B4-BE49-F238E27FC236}">
                  <a16:creationId xmlns:a16="http://schemas.microsoft.com/office/drawing/2014/main" id="{EF37611D-B901-46D0-9F9A-70A44F5FAC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5" name="Freeform 47">
              <a:extLst>
                <a:ext uri="{FF2B5EF4-FFF2-40B4-BE49-F238E27FC236}">
                  <a16:creationId xmlns:a16="http://schemas.microsoft.com/office/drawing/2014/main" id="{01DB6777-9D87-4B9D-8BB6-7948BC1A1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6" name="Freeform 48">
              <a:extLst>
                <a:ext uri="{FF2B5EF4-FFF2-40B4-BE49-F238E27FC236}">
                  <a16:creationId xmlns:a16="http://schemas.microsoft.com/office/drawing/2014/main" id="{49403404-58C5-4848-8CF9-D28DBD0CC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7" name="Freeform 49">
              <a:extLst>
                <a:ext uri="{FF2B5EF4-FFF2-40B4-BE49-F238E27FC236}">
                  <a16:creationId xmlns:a16="http://schemas.microsoft.com/office/drawing/2014/main" id="{EE7C1BBC-F0AB-42E6-BD9B-F258A1AF28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8" name="Rectangle 50">
              <a:extLst>
                <a:ext uri="{FF2B5EF4-FFF2-40B4-BE49-F238E27FC236}">
                  <a16:creationId xmlns:a16="http://schemas.microsoft.com/office/drawing/2014/main" id="{4923AD67-276A-4AD5-8243-EED91B6C965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9" name="Freeform 51">
              <a:extLst>
                <a:ext uri="{FF2B5EF4-FFF2-40B4-BE49-F238E27FC236}">
                  <a16:creationId xmlns:a16="http://schemas.microsoft.com/office/drawing/2014/main" id="{0DBA6A0A-FF04-4F45-B2AE-AF51F2BF08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0" name="Freeform 52">
              <a:extLst>
                <a:ext uri="{FF2B5EF4-FFF2-40B4-BE49-F238E27FC236}">
                  <a16:creationId xmlns:a16="http://schemas.microsoft.com/office/drawing/2014/main" id="{771FC9BA-F708-4C25-BC56-D80394DF42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1" name="Freeform 53">
              <a:extLst>
                <a:ext uri="{FF2B5EF4-FFF2-40B4-BE49-F238E27FC236}">
                  <a16:creationId xmlns:a16="http://schemas.microsoft.com/office/drawing/2014/main" id="{9ABD3427-45BA-4BF8-979D-5427ED446E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2" name="Freeform 54">
              <a:extLst>
                <a:ext uri="{FF2B5EF4-FFF2-40B4-BE49-F238E27FC236}">
                  <a16:creationId xmlns:a16="http://schemas.microsoft.com/office/drawing/2014/main" id="{41DCC47E-C00B-4F12-909A-0220215EFA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3" name="Freeform 55">
              <a:extLst>
                <a:ext uri="{FF2B5EF4-FFF2-40B4-BE49-F238E27FC236}">
                  <a16:creationId xmlns:a16="http://schemas.microsoft.com/office/drawing/2014/main" id="{782E1B2B-5E87-432F-B524-97563B9EC4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4" name="Freeform 56">
              <a:extLst>
                <a:ext uri="{FF2B5EF4-FFF2-40B4-BE49-F238E27FC236}">
                  <a16:creationId xmlns:a16="http://schemas.microsoft.com/office/drawing/2014/main" id="{F83879C8-075F-42D1-B85B-36D0FFD6B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5" name="Freeform 57">
              <a:extLst>
                <a:ext uri="{FF2B5EF4-FFF2-40B4-BE49-F238E27FC236}">
                  <a16:creationId xmlns:a16="http://schemas.microsoft.com/office/drawing/2014/main" id="{F6697C6D-5745-4006-AE7C-FE853D730C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6" name="Freeform 58">
              <a:extLst>
                <a:ext uri="{FF2B5EF4-FFF2-40B4-BE49-F238E27FC236}">
                  <a16:creationId xmlns:a16="http://schemas.microsoft.com/office/drawing/2014/main" id="{3481560F-20F0-4798-BD91-12DD43F514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7" name="Freeform 59">
              <a:extLst>
                <a:ext uri="{FF2B5EF4-FFF2-40B4-BE49-F238E27FC236}">
                  <a16:creationId xmlns:a16="http://schemas.microsoft.com/office/drawing/2014/main" id="{F0FCF486-7EE5-4923-8A09-1F8B0D678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8" name="Rectangle 60">
              <a:extLst>
                <a:ext uri="{FF2B5EF4-FFF2-40B4-BE49-F238E27FC236}">
                  <a16:creationId xmlns:a16="http://schemas.microsoft.com/office/drawing/2014/main" id="{44C7A374-A3BC-4CAF-B006-321F29B327E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9" name="Freeform 61">
              <a:extLst>
                <a:ext uri="{FF2B5EF4-FFF2-40B4-BE49-F238E27FC236}">
                  <a16:creationId xmlns:a16="http://schemas.microsoft.com/office/drawing/2014/main" id="{854C1293-56AA-439C-85B3-AFD5023458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0" name="Freeform 62">
              <a:extLst>
                <a:ext uri="{FF2B5EF4-FFF2-40B4-BE49-F238E27FC236}">
                  <a16:creationId xmlns:a16="http://schemas.microsoft.com/office/drawing/2014/main" id="{9DF7DEC8-64B8-4606-9AF8-66DF941A0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1" name="Freeform 63">
              <a:extLst>
                <a:ext uri="{FF2B5EF4-FFF2-40B4-BE49-F238E27FC236}">
                  <a16:creationId xmlns:a16="http://schemas.microsoft.com/office/drawing/2014/main" id="{82B158DC-2F31-4D9C-AD60-78DF7E19AE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2" name="Freeform 64">
              <a:extLst>
                <a:ext uri="{FF2B5EF4-FFF2-40B4-BE49-F238E27FC236}">
                  <a16:creationId xmlns:a16="http://schemas.microsoft.com/office/drawing/2014/main" id="{315FB48C-CFCB-498D-9305-EBDEF68C3F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3" name="Freeform 65">
              <a:extLst>
                <a:ext uri="{FF2B5EF4-FFF2-40B4-BE49-F238E27FC236}">
                  <a16:creationId xmlns:a16="http://schemas.microsoft.com/office/drawing/2014/main" id="{86FDA7F5-390F-49B9-9227-91A6F3AEA1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4" name="Freeform 66">
              <a:extLst>
                <a:ext uri="{FF2B5EF4-FFF2-40B4-BE49-F238E27FC236}">
                  <a16:creationId xmlns:a16="http://schemas.microsoft.com/office/drawing/2014/main" id="{9AEA7C7C-6340-4B96-B087-8D969D8F27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5" name="Freeform 67">
              <a:extLst>
                <a:ext uri="{FF2B5EF4-FFF2-40B4-BE49-F238E27FC236}">
                  <a16:creationId xmlns:a16="http://schemas.microsoft.com/office/drawing/2014/main" id="{A16C2F7C-7471-4C68-A961-3D235BA0D8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F14447B5-1206-44F8-8900-892AE07C70CD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E47D3C9-B36B-4AFC-82DB-239D58E528A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D4B4D9F-5270-4698-A40F-31B9DDBD9F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A3E0E18-225F-4F3B-AC5A-851DB358D90C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7344E2D6-0262-4893-ABCC-C41C4AA1E7E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77874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F4E4C5-8832-48C4-82AE-83F30BF97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D6AE0D38-42B9-417B-A15E-9031BF71FF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22F323C9-46A6-4EA4-B10F-E354A8D60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52DE7F-0841-4697-B626-C2D2CE09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8530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ADD6A3A-E948-4754-921F-D5617C7C20C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4">
            <a:extLst>
              <a:ext uri="{FF2B5EF4-FFF2-40B4-BE49-F238E27FC236}">
                <a16:creationId xmlns:a16="http://schemas.microsoft.com/office/drawing/2014/main" id="{61120EE6-B528-4E12-84FE-3C9E478C938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978D82D1-62B3-412C-98A4-608F4C4079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6CB055F6-5300-46A3-9539-46EC17A9D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0D34B1BA-1FD9-4BE6-A6A5-A9110AAC5F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D0D7023A-1E0B-4B3F-81D7-9B1600C5F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07BB6FE4-A2AE-4A22-8B3D-DC35A7F950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5166548B-4B3D-438A-89E1-1693F3B5B29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C0DFDCFC-CB59-461F-A7FA-260AD99EBF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775CD39E-019B-4E0C-8EBB-4FDD1249A2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9ADDBF64-AF1D-4B51-9C2F-0CEA6FD1BE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85C95323-4141-4822-979B-617A4F20E4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99BC2009-032F-43E3-927F-BA5C205D61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05B71258-EDD2-4D8A-B49F-B9545517C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5AD41178-BB3D-4B38-AE02-E226B6C01D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098FA01D-F38A-4451-BB3B-883C50B095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CEBEF00-B696-4921-AB9F-B26F360BCA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0CD79CC5-1B77-440E-9818-79DA1C470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27CE5B41-7711-4BA8-987E-F2F8EB261F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65452E66-0FF6-4951-9352-741075F938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E0AFBD9-701E-4050-B727-19A8F4BE9F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2D0C5031-B445-48F6-8632-AF5268E6D7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180C30DE-CD33-4A7B-BFE3-554D6F5D84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5D1C7207-3175-47CD-9D19-A6F6C9D06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4640DAE7-5F27-4A6A-9E06-C21C473CE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91888598-6700-4335-93AE-AC823B941A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6EF2779B-8055-43DF-B33D-1BCBDC8B30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13EDC058-E5BE-4EC9-AA7C-0A50BE8EE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B66EEC49-7A7C-4EB1-8BE8-0E7EE046D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14A00B3F-368D-40A2-875A-8DEB2F5BFD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EC932573-01E1-4416-8514-4CD8F35338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23477706-A006-4720-BD4F-BDA426D9CD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423CF0AF-FA38-4DD9-AC3A-AFF37948D4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A24A10B8-8790-4D40-8316-AC9065392D7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25753D48-C893-4988-A25F-6BAFAD2D22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A3FC9E94-C446-4721-8B84-11A5FD7B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B64380BF-4C64-43F4-BC53-53A5C5BA90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684AC66F-9C39-4D95-992A-47315C34B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A2ECC19C-8F07-455B-940C-BD059A1F89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C32DC57E-6714-4D1F-A5D2-419C9CB6B7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15B56773-CC8F-4CBE-A762-FFE4121EA7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2E5FA82-FBB1-4F49-ABF6-22A0C554B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5ABF4F7E-5E95-4B2C-86C4-EAF0D5A97D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71823327-A541-4293-9337-CBB804C5C3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05F3DB55-97F5-4214-B3D9-4B5B71F34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B78E1446-6A6B-4B91-908A-23E7C1959E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3AB313E8-0637-40F9-9169-84AE44028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643187FF-9608-4C82-8FBE-ABF39C99B9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213D092F-0639-4C91-9E07-1E631270A0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A4447833-20ED-44D5-9C35-9FB21A13C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C0EDA04E-CE89-4D3C-AD1C-1D16767AC4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CBAF5BB8-2912-4012-A83F-FA0ECEBD16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C39B388C-0F81-4D8D-9557-D4E2017C50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5C5F7F7D-ACFE-4497-8707-7CB619F0D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A7433E6D-4992-44D7-BE79-EB9AC07C96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A2B9FA18-2CCD-4541-8909-7ECDB43F5D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39136B83-5916-4682-8C6A-8BB30E18C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34803EE7-9B2B-473C-8E40-AFF9F84D43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989687D2-B5E8-4A1B-86BA-C3FF9C9E41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31FB91D8-952C-4DC1-9F28-435D1F8ED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645FA5-20C9-43B1-81EB-EB43D9236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52C1D79A-696D-4D5D-AB99-18ED189DE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9779956-73E9-4044-872E-7B4F4A7BC1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57744034-003B-410B-8AD7-8BC435D4F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988A2F4F-FEC0-4291-B3D7-085EEB8991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5" name="Espace réservé de la date 74">
            <a:extLst>
              <a:ext uri="{FF2B5EF4-FFF2-40B4-BE49-F238E27FC236}">
                <a16:creationId xmlns:a16="http://schemas.microsoft.com/office/drawing/2014/main" id="{2303158D-9980-4F0A-8C80-686BD2940F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6" name="Espace réservé du pied de page 75">
            <a:extLst>
              <a:ext uri="{FF2B5EF4-FFF2-40B4-BE49-F238E27FC236}">
                <a16:creationId xmlns:a16="http://schemas.microsoft.com/office/drawing/2014/main" id="{BFAC21DE-6AF2-4078-9F5F-A8FE65427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77" name="Espace réservé du numéro de diapositive 76">
            <a:extLst>
              <a:ext uri="{FF2B5EF4-FFF2-40B4-BE49-F238E27FC236}">
                <a16:creationId xmlns:a16="http://schemas.microsoft.com/office/drawing/2014/main" id="{35D7A086-6C07-4366-B8A9-86AB997FF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78" name="Groupe 77">
            <a:extLst>
              <a:ext uri="{FF2B5EF4-FFF2-40B4-BE49-F238E27FC236}">
                <a16:creationId xmlns:a16="http://schemas.microsoft.com/office/drawing/2014/main" id="{9EB00D02-A91B-4DE8-99BC-F9E8AF0A820E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9DA6EA5-1DFF-4871-A5DB-AD73E310622E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1947427-A54C-4F18-BD76-AD5F5F953A5F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91CE180-20F1-4622-9006-6D7A76944AAB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6636178-5561-4486-8E81-BCB6671EEF17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34924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C585F7D-EBF3-46A2-9AA0-5699D0BA358C}"/>
              </a:ext>
            </a:extLst>
          </p:cNvPr>
          <p:cNvSpPr/>
          <p:nvPr userDrawn="1"/>
        </p:nvSpPr>
        <p:spPr>
          <a:xfrm>
            <a:off x="335360" y="332656"/>
            <a:ext cx="11521278" cy="12992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5663462-3421-4CF1-865C-D267CDA435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360" y="473281"/>
            <a:ext cx="11521278" cy="9032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Sommaire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650D1CCD-C5C5-4B50-A8C8-F5A70CD749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43472" y="1988840"/>
            <a:ext cx="8208911" cy="3744416"/>
          </a:xfrm>
        </p:spPr>
        <p:txBody>
          <a:bodyPr tIns="36000" bIns="3600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AutoNum type="arabicPeriod"/>
              <a:tabLst/>
              <a:defRPr sz="2200" cap="none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9" name="Espace réservé du texte 19">
            <a:extLst>
              <a:ext uri="{FF2B5EF4-FFF2-40B4-BE49-F238E27FC236}">
                <a16:creationId xmlns:a16="http://schemas.microsoft.com/office/drawing/2014/main" id="{8EE6A684-0469-4B25-9B56-0FAFE447ED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40416" y="1988840"/>
            <a:ext cx="417427" cy="3841796"/>
          </a:xfrm>
        </p:spPr>
        <p:txBody>
          <a:bodyPr wrap="none" tIns="3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None/>
              <a:tabLst/>
              <a:defRPr sz="2200"/>
            </a:lvl1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0F10E4BB-2CDC-40B3-9A61-2B0F78E43E16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6AA64FF-FB0F-471C-946D-D94B8672046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79974" y="332656"/>
            <a:ext cx="5976664" cy="5849069"/>
          </a:xfrm>
          <a:custGeom>
            <a:avLst/>
            <a:gdLst>
              <a:gd name="connsiteX0" fmla="*/ 0 w 5976664"/>
              <a:gd name="connsiteY0" fmla="*/ 0 h 5849069"/>
              <a:gd name="connsiteX1" fmla="*/ 5976664 w 5976664"/>
              <a:gd name="connsiteY1" fmla="*/ 0 h 5849069"/>
              <a:gd name="connsiteX2" fmla="*/ 5976664 w 5976664"/>
              <a:gd name="connsiteY2" fmla="*/ 5849069 h 5849069"/>
              <a:gd name="connsiteX3" fmla="*/ 4632843 w 5976664"/>
              <a:gd name="connsiteY3" fmla="*/ 5849069 h 5849069"/>
              <a:gd name="connsiteX4" fmla="*/ 4632843 w 5976664"/>
              <a:gd name="connsiteY4" fmla="*/ 5844386 h 5849069"/>
              <a:gd name="connsiteX5" fmla="*/ 4632858 w 5976664"/>
              <a:gd name="connsiteY5" fmla="*/ 5844386 h 5849069"/>
              <a:gd name="connsiteX6" fmla="*/ 4632858 w 5976664"/>
              <a:gd name="connsiteY6" fmla="*/ 1371414 h 5849069"/>
              <a:gd name="connsiteX7" fmla="*/ 4628006 w 5976664"/>
              <a:gd name="connsiteY7" fmla="*/ 1371414 h 5849069"/>
              <a:gd name="connsiteX8" fmla="*/ 4628006 w 5976664"/>
              <a:gd name="connsiteY8" fmla="*/ 1299294 h 5849069"/>
              <a:gd name="connsiteX9" fmla="*/ 0 w 5976664"/>
              <a:gd name="connsiteY9" fmla="*/ 1299294 h 584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76664" h="5849069">
                <a:moveTo>
                  <a:pt x="0" y="0"/>
                </a:moveTo>
                <a:lnTo>
                  <a:pt x="5976664" y="0"/>
                </a:lnTo>
                <a:lnTo>
                  <a:pt x="5976664" y="5849069"/>
                </a:lnTo>
                <a:lnTo>
                  <a:pt x="4632843" y="5849069"/>
                </a:lnTo>
                <a:lnTo>
                  <a:pt x="4632843" y="5844386"/>
                </a:lnTo>
                <a:lnTo>
                  <a:pt x="4632858" y="5844386"/>
                </a:lnTo>
                <a:lnTo>
                  <a:pt x="4632858" y="1371414"/>
                </a:lnTo>
                <a:lnTo>
                  <a:pt x="4628006" y="1371414"/>
                </a:lnTo>
                <a:lnTo>
                  <a:pt x="4628006" y="1299294"/>
                </a:lnTo>
                <a:lnTo>
                  <a:pt x="0" y="129929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64A97DC-3511-4CEB-8933-5517DBD0FF96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1B4215D-1EAE-4DFD-A06A-99C1295ABF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7A406DF-0508-4B8D-9448-84C9F67E6EBE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2A64C6-9436-4CC3-9022-4CF992D2AAA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01B6FB8-6886-424C-B8E5-AEF99A9CB5C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C6901FA5-79A4-4FF1-9D81-6B5DF88E76D6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955437" y="6266208"/>
            <a:ext cx="1333251" cy="365125"/>
          </a:xfrm>
        </p:spPr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69D77174-FD7F-41C5-8282-0CC664F4200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7488433" y="6266208"/>
            <a:ext cx="3564280" cy="365125"/>
          </a:xfrm>
        </p:spPr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B71939-EEBA-4ECB-9E8B-0A28AEFEF9F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1CBCC8A0-1F6F-4AF9-8AE4-3322EC75BCA1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00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it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Espace réservé pour une image  80">
            <a:extLst>
              <a:ext uri="{FF2B5EF4-FFF2-40B4-BE49-F238E27FC236}">
                <a16:creationId xmlns:a16="http://schemas.microsoft.com/office/drawing/2014/main" id="{2028C1A8-F36F-4CA8-8A32-1F2ADDCAB9C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7025" y="334966"/>
            <a:ext cx="11530013" cy="6192235"/>
          </a:xfrm>
          <a:custGeom>
            <a:avLst/>
            <a:gdLst>
              <a:gd name="connsiteX0" fmla="*/ 0 w 11530013"/>
              <a:gd name="connsiteY0" fmla="*/ 0 h 6192235"/>
              <a:gd name="connsiteX1" fmla="*/ 11530013 w 11530013"/>
              <a:gd name="connsiteY1" fmla="*/ 0 h 6192235"/>
              <a:gd name="connsiteX2" fmla="*/ 11530013 w 11530013"/>
              <a:gd name="connsiteY2" fmla="*/ 441049 h 6192235"/>
              <a:gd name="connsiteX3" fmla="*/ 11530013 w 11530013"/>
              <a:gd name="connsiteY3" fmla="*/ 5751186 h 6192235"/>
              <a:gd name="connsiteX4" fmla="*/ 11530013 w 11530013"/>
              <a:gd name="connsiteY4" fmla="*/ 6192235 h 6192235"/>
              <a:gd name="connsiteX5" fmla="*/ 2389588 w 11530013"/>
              <a:gd name="connsiteY5" fmla="*/ 6192235 h 6192235"/>
              <a:gd name="connsiteX6" fmla="*/ 2389588 w 11530013"/>
              <a:gd name="connsiteY6" fmla="*/ 5751186 h 6192235"/>
              <a:gd name="connsiteX7" fmla="*/ 0 w 11530013"/>
              <a:gd name="connsiteY7" fmla="*/ 5751186 h 6192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530013" h="6192235">
                <a:moveTo>
                  <a:pt x="0" y="0"/>
                </a:moveTo>
                <a:lnTo>
                  <a:pt x="11530013" y="0"/>
                </a:lnTo>
                <a:lnTo>
                  <a:pt x="11530013" y="441049"/>
                </a:lnTo>
                <a:lnTo>
                  <a:pt x="11530013" y="5751186"/>
                </a:lnTo>
                <a:lnTo>
                  <a:pt x="11530013" y="6192235"/>
                </a:lnTo>
                <a:lnTo>
                  <a:pt x="2389588" y="6192235"/>
                </a:lnTo>
                <a:lnTo>
                  <a:pt x="2389588" y="5751186"/>
                </a:lnTo>
                <a:lnTo>
                  <a:pt x="0" y="575118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Forme libre : forme 88">
            <a:extLst>
              <a:ext uri="{FF2B5EF4-FFF2-40B4-BE49-F238E27FC236}">
                <a16:creationId xmlns:a16="http://schemas.microsoft.com/office/drawing/2014/main" id="{D91C2E9C-2641-471D-ACC4-A989D9B07B03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332656 h 6858000"/>
              <a:gd name="connsiteX2" fmla="*/ 335361 w 12192001"/>
              <a:gd name="connsiteY2" fmla="*/ 332656 h 6858000"/>
              <a:gd name="connsiteX3" fmla="*/ 335361 w 12192001"/>
              <a:gd name="connsiteY3" fmla="*/ 5941695 h 6858000"/>
              <a:gd name="connsiteX4" fmla="*/ 2708911 w 12192001"/>
              <a:gd name="connsiteY4" fmla="*/ 5941695 h 6858000"/>
              <a:gd name="connsiteX5" fmla="*/ 2708911 w 12192001"/>
              <a:gd name="connsiteY5" fmla="*/ 6525344 h 6858000"/>
              <a:gd name="connsiteX6" fmla="*/ 2711624 w 12192001"/>
              <a:gd name="connsiteY6" fmla="*/ 6525344 h 6858000"/>
              <a:gd name="connsiteX7" fmla="*/ 2711624 w 12192001"/>
              <a:gd name="connsiteY7" fmla="*/ 6533220 h 6858000"/>
              <a:gd name="connsiteX8" fmla="*/ 11856639 w 12192001"/>
              <a:gd name="connsiteY8" fmla="*/ 6533220 h 6858000"/>
              <a:gd name="connsiteX9" fmla="*/ 11856639 w 12192001"/>
              <a:gd name="connsiteY9" fmla="*/ 324780 h 6858000"/>
              <a:gd name="connsiteX10" fmla="*/ 0 w 12192001"/>
              <a:gd name="connsiteY10" fmla="*/ 0 h 6858000"/>
              <a:gd name="connsiteX11" fmla="*/ 1 w 12192001"/>
              <a:gd name="connsiteY11" fmla="*/ 0 h 6858000"/>
              <a:gd name="connsiteX12" fmla="*/ 12589 w 12192001"/>
              <a:gd name="connsiteY12" fmla="*/ 0 h 6858000"/>
              <a:gd name="connsiteX13" fmla="*/ 337369 w 12192001"/>
              <a:gd name="connsiteY13" fmla="*/ 0 h 6858000"/>
              <a:gd name="connsiteX14" fmla="*/ 11867220 w 12192001"/>
              <a:gd name="connsiteY14" fmla="*/ 0 h 6858000"/>
              <a:gd name="connsiteX15" fmla="*/ 12191999 w 12192001"/>
              <a:gd name="connsiteY15" fmla="*/ 0 h 6858000"/>
              <a:gd name="connsiteX16" fmla="*/ 12192000 w 12192001"/>
              <a:gd name="connsiteY16" fmla="*/ 0 h 6858000"/>
              <a:gd name="connsiteX17" fmla="*/ 12192001 w 12192001"/>
              <a:gd name="connsiteY17" fmla="*/ 0 h 6858000"/>
              <a:gd name="connsiteX18" fmla="*/ 12192001 w 12192001"/>
              <a:gd name="connsiteY18" fmla="*/ 324780 h 6858000"/>
              <a:gd name="connsiteX19" fmla="*/ 12192000 w 12192001"/>
              <a:gd name="connsiteY19" fmla="*/ 324780 h 6858000"/>
              <a:gd name="connsiteX20" fmla="*/ 12192000 w 12192001"/>
              <a:gd name="connsiteY20" fmla="*/ 6533220 h 6858000"/>
              <a:gd name="connsiteX21" fmla="*/ 12192001 w 12192001"/>
              <a:gd name="connsiteY21" fmla="*/ 6533220 h 6858000"/>
              <a:gd name="connsiteX22" fmla="*/ 12192001 w 12192001"/>
              <a:gd name="connsiteY22" fmla="*/ 6858000 h 6858000"/>
              <a:gd name="connsiteX23" fmla="*/ 12191999 w 12192001"/>
              <a:gd name="connsiteY23" fmla="*/ 6858000 h 6858000"/>
              <a:gd name="connsiteX24" fmla="*/ 2711624 w 12192001"/>
              <a:gd name="connsiteY24" fmla="*/ 6858000 h 6858000"/>
              <a:gd name="connsiteX25" fmla="*/ 2708911 w 12192001"/>
              <a:gd name="connsiteY25" fmla="*/ 6858000 h 6858000"/>
              <a:gd name="connsiteX26" fmla="*/ 2062163 w 12192001"/>
              <a:gd name="connsiteY26" fmla="*/ 6858000 h 6858000"/>
              <a:gd name="connsiteX27" fmla="*/ 12315 w 12192001"/>
              <a:gd name="connsiteY27" fmla="*/ 6858000 h 6858000"/>
              <a:gd name="connsiteX28" fmla="*/ 1 w 12192001"/>
              <a:gd name="connsiteY28" fmla="*/ 6858000 h 6858000"/>
              <a:gd name="connsiteX29" fmla="*/ 0 w 12192001"/>
              <a:gd name="connsiteY29" fmla="*/ 6858000 h 6858000"/>
              <a:gd name="connsiteX30" fmla="*/ 0 w 12192001"/>
              <a:gd name="connsiteY30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332656"/>
                </a:lnTo>
                <a:lnTo>
                  <a:pt x="335361" y="332656"/>
                </a:lnTo>
                <a:lnTo>
                  <a:pt x="335361" y="5941695"/>
                </a:lnTo>
                <a:lnTo>
                  <a:pt x="2708911" y="5941695"/>
                </a:lnTo>
                <a:lnTo>
                  <a:pt x="2708911" y="6525344"/>
                </a:lnTo>
                <a:lnTo>
                  <a:pt x="2711624" y="6525344"/>
                </a:lnTo>
                <a:lnTo>
                  <a:pt x="2711624" y="6533220"/>
                </a:lnTo>
                <a:lnTo>
                  <a:pt x="11856639" y="6533220"/>
                </a:lnTo>
                <a:lnTo>
                  <a:pt x="11856639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708911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19D896F-255B-4B23-B1AD-3C0DF973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16" y="3026655"/>
            <a:ext cx="3342968" cy="903236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96" name="Espace réservé du texte 95">
            <a:extLst>
              <a:ext uri="{FF2B5EF4-FFF2-40B4-BE49-F238E27FC236}">
                <a16:creationId xmlns:a16="http://schemas.microsoft.com/office/drawing/2014/main" id="{599541E7-1D49-482B-AA22-74C15E4B7A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24516" y="4281930"/>
            <a:ext cx="3343275" cy="792163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280987" indent="0" algn="l">
              <a:buNone/>
              <a:defRPr/>
            </a:lvl2pPr>
            <a:lvl3pPr marL="552450" indent="0" algn="l">
              <a:buNone/>
              <a:defRPr/>
            </a:lvl3pPr>
            <a:lvl4pPr marL="927100" indent="0" algn="l">
              <a:buNone/>
              <a:defRPr/>
            </a:lvl4pPr>
            <a:lvl5pPr marL="1289050" indent="0" algn="l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00" name="Espace réservé du texte 99">
            <a:extLst>
              <a:ext uri="{FF2B5EF4-FFF2-40B4-BE49-F238E27FC236}">
                <a16:creationId xmlns:a16="http://schemas.microsoft.com/office/drawing/2014/main" id="{352C8794-FA86-4A5D-B1B4-613979F0F1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07153" y="2080513"/>
            <a:ext cx="1778000" cy="1103312"/>
          </a:xfrm>
        </p:spPr>
        <p:txBody>
          <a:bodyPr anchor="ctr">
            <a:noAutofit/>
          </a:bodyPr>
          <a:lstStyle>
            <a:lvl1pPr marL="0" indent="0" algn="ctr">
              <a:buNone/>
              <a:defRPr sz="66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00</a:t>
            </a:r>
          </a:p>
        </p:txBody>
      </p:sp>
      <p:grpSp>
        <p:nvGrpSpPr>
          <p:cNvPr id="156" name="Group 4">
            <a:extLst>
              <a:ext uri="{FF2B5EF4-FFF2-40B4-BE49-F238E27FC236}">
                <a16:creationId xmlns:a16="http://schemas.microsoft.com/office/drawing/2014/main" id="{B26F458B-380D-4AA0-9236-1C6C0795F9B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57" name="Freeform 5">
              <a:extLst>
                <a:ext uri="{FF2B5EF4-FFF2-40B4-BE49-F238E27FC236}">
                  <a16:creationId xmlns:a16="http://schemas.microsoft.com/office/drawing/2014/main" id="{09F718F6-AE74-488E-A400-CAE90DA128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C2716C01-15C7-4487-9875-90391A83B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9" name="Freeform 7">
              <a:extLst>
                <a:ext uri="{FF2B5EF4-FFF2-40B4-BE49-F238E27FC236}">
                  <a16:creationId xmlns:a16="http://schemas.microsoft.com/office/drawing/2014/main" id="{F679E50B-34A6-4B86-A24C-3FE4EBADC8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0" name="Freeform 8">
              <a:extLst>
                <a:ext uri="{FF2B5EF4-FFF2-40B4-BE49-F238E27FC236}">
                  <a16:creationId xmlns:a16="http://schemas.microsoft.com/office/drawing/2014/main" id="{DB70F5E3-1C2C-4271-9C9E-D593A8FEAB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1" name="Freeform 9">
              <a:extLst>
                <a:ext uri="{FF2B5EF4-FFF2-40B4-BE49-F238E27FC236}">
                  <a16:creationId xmlns:a16="http://schemas.microsoft.com/office/drawing/2014/main" id="{5CB9F405-9E53-46B4-8262-7C0C6707F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2" name="Rectangle 10">
              <a:extLst>
                <a:ext uri="{FF2B5EF4-FFF2-40B4-BE49-F238E27FC236}">
                  <a16:creationId xmlns:a16="http://schemas.microsoft.com/office/drawing/2014/main" id="{E94F55BE-BB8F-43D2-B2A8-96BB2976012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3" name="Freeform 11">
              <a:extLst>
                <a:ext uri="{FF2B5EF4-FFF2-40B4-BE49-F238E27FC236}">
                  <a16:creationId xmlns:a16="http://schemas.microsoft.com/office/drawing/2014/main" id="{84021C1D-CBDD-4926-9CAC-E4E44BDC5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4" name="Freeform 12">
              <a:extLst>
                <a:ext uri="{FF2B5EF4-FFF2-40B4-BE49-F238E27FC236}">
                  <a16:creationId xmlns:a16="http://schemas.microsoft.com/office/drawing/2014/main" id="{A36BD2E2-A140-4AA5-B30C-E9C69DA2F0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5" name="Freeform 13">
              <a:extLst>
                <a:ext uri="{FF2B5EF4-FFF2-40B4-BE49-F238E27FC236}">
                  <a16:creationId xmlns:a16="http://schemas.microsoft.com/office/drawing/2014/main" id="{C00B2C23-401F-43CC-BE98-3E8C465533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6" name="Freeform 14">
              <a:extLst>
                <a:ext uri="{FF2B5EF4-FFF2-40B4-BE49-F238E27FC236}">
                  <a16:creationId xmlns:a16="http://schemas.microsoft.com/office/drawing/2014/main" id="{1E6AAFCF-CFDC-4984-A985-B5ED84B84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7" name="Freeform 15">
              <a:extLst>
                <a:ext uri="{FF2B5EF4-FFF2-40B4-BE49-F238E27FC236}">
                  <a16:creationId xmlns:a16="http://schemas.microsoft.com/office/drawing/2014/main" id="{A9DB301C-DCF6-4838-987D-633BF86687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F683D0A8-6411-4170-82D5-EEBA7FBE8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9" name="Freeform 17">
              <a:extLst>
                <a:ext uri="{FF2B5EF4-FFF2-40B4-BE49-F238E27FC236}">
                  <a16:creationId xmlns:a16="http://schemas.microsoft.com/office/drawing/2014/main" id="{B8E7371F-27B7-4FE6-A80E-0ECC79D62C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0" name="Freeform 18">
              <a:extLst>
                <a:ext uri="{FF2B5EF4-FFF2-40B4-BE49-F238E27FC236}">
                  <a16:creationId xmlns:a16="http://schemas.microsoft.com/office/drawing/2014/main" id="{D5204BE4-0818-4F63-AAF7-98882B272F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2F3FC98C-96FB-4F67-B0BE-F316500C69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D11D4F93-E34B-4536-8275-7B2A0FFC3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3" name="Freeform 21">
              <a:extLst>
                <a:ext uri="{FF2B5EF4-FFF2-40B4-BE49-F238E27FC236}">
                  <a16:creationId xmlns:a16="http://schemas.microsoft.com/office/drawing/2014/main" id="{22693E96-CA52-4197-AD17-9928EDE07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4" name="Freeform 22">
              <a:extLst>
                <a:ext uri="{FF2B5EF4-FFF2-40B4-BE49-F238E27FC236}">
                  <a16:creationId xmlns:a16="http://schemas.microsoft.com/office/drawing/2014/main" id="{4345206E-3C1E-4E71-9910-03D7B9D5EB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5" name="Rectangle 23">
              <a:extLst>
                <a:ext uri="{FF2B5EF4-FFF2-40B4-BE49-F238E27FC236}">
                  <a16:creationId xmlns:a16="http://schemas.microsoft.com/office/drawing/2014/main" id="{2C35AEE5-1424-48B8-9215-851E01F62F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6" name="Freeform 24">
              <a:extLst>
                <a:ext uri="{FF2B5EF4-FFF2-40B4-BE49-F238E27FC236}">
                  <a16:creationId xmlns:a16="http://schemas.microsoft.com/office/drawing/2014/main" id="{B095E488-50F9-4A4A-BDFC-AF4A698713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7" name="Freeform 25">
              <a:extLst>
                <a:ext uri="{FF2B5EF4-FFF2-40B4-BE49-F238E27FC236}">
                  <a16:creationId xmlns:a16="http://schemas.microsoft.com/office/drawing/2014/main" id="{CC14A469-BB8E-451F-8A8E-021F3A63F6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8" name="Freeform 26">
              <a:extLst>
                <a:ext uri="{FF2B5EF4-FFF2-40B4-BE49-F238E27FC236}">
                  <a16:creationId xmlns:a16="http://schemas.microsoft.com/office/drawing/2014/main" id="{8B7B9B5E-8C8E-4889-A9FE-C1FD0BECAF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9" name="Freeform 27">
              <a:extLst>
                <a:ext uri="{FF2B5EF4-FFF2-40B4-BE49-F238E27FC236}">
                  <a16:creationId xmlns:a16="http://schemas.microsoft.com/office/drawing/2014/main" id="{7EFC6EE3-AF55-4D53-B731-1FA64741CE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0" name="Freeform 28">
              <a:extLst>
                <a:ext uri="{FF2B5EF4-FFF2-40B4-BE49-F238E27FC236}">
                  <a16:creationId xmlns:a16="http://schemas.microsoft.com/office/drawing/2014/main" id="{694CED5F-760B-49C2-B46D-6D4EF25AE3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1" name="Freeform 29">
              <a:extLst>
                <a:ext uri="{FF2B5EF4-FFF2-40B4-BE49-F238E27FC236}">
                  <a16:creationId xmlns:a16="http://schemas.microsoft.com/office/drawing/2014/main" id="{9B2498BD-D195-41B2-93F8-20AA3FE4F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2" name="Freeform 30">
              <a:extLst>
                <a:ext uri="{FF2B5EF4-FFF2-40B4-BE49-F238E27FC236}">
                  <a16:creationId xmlns:a16="http://schemas.microsoft.com/office/drawing/2014/main" id="{CCE5CC04-0CAC-4146-B377-30DB22A5A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3" name="Freeform 31">
              <a:extLst>
                <a:ext uri="{FF2B5EF4-FFF2-40B4-BE49-F238E27FC236}">
                  <a16:creationId xmlns:a16="http://schemas.microsoft.com/office/drawing/2014/main" id="{231881EA-4CB5-4D86-B48C-0B07B8469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4" name="Freeform 32">
              <a:extLst>
                <a:ext uri="{FF2B5EF4-FFF2-40B4-BE49-F238E27FC236}">
                  <a16:creationId xmlns:a16="http://schemas.microsoft.com/office/drawing/2014/main" id="{EAF43FC8-D0F0-4368-B4A1-F83B3C9F8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5" name="Freeform 33">
              <a:extLst>
                <a:ext uri="{FF2B5EF4-FFF2-40B4-BE49-F238E27FC236}">
                  <a16:creationId xmlns:a16="http://schemas.microsoft.com/office/drawing/2014/main" id="{5E5F99BC-7420-4E14-93C4-27F736F565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6" name="Freeform 34">
              <a:extLst>
                <a:ext uri="{FF2B5EF4-FFF2-40B4-BE49-F238E27FC236}">
                  <a16:creationId xmlns:a16="http://schemas.microsoft.com/office/drawing/2014/main" id="{79AEB72D-1528-4FFB-997A-77DE25B5C5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7" name="Freeform 35">
              <a:extLst>
                <a:ext uri="{FF2B5EF4-FFF2-40B4-BE49-F238E27FC236}">
                  <a16:creationId xmlns:a16="http://schemas.microsoft.com/office/drawing/2014/main" id="{5783DBB0-06F8-41C8-8305-F0A99A51888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8" name="Rectangle 36">
              <a:extLst>
                <a:ext uri="{FF2B5EF4-FFF2-40B4-BE49-F238E27FC236}">
                  <a16:creationId xmlns:a16="http://schemas.microsoft.com/office/drawing/2014/main" id="{C56CC310-ED9A-44DA-8D6E-94970650BFA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9" name="Freeform 37">
              <a:extLst>
                <a:ext uri="{FF2B5EF4-FFF2-40B4-BE49-F238E27FC236}">
                  <a16:creationId xmlns:a16="http://schemas.microsoft.com/office/drawing/2014/main" id="{50E4AC4A-2E25-49DB-998D-4A1A6377EE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0" name="Freeform 38">
              <a:extLst>
                <a:ext uri="{FF2B5EF4-FFF2-40B4-BE49-F238E27FC236}">
                  <a16:creationId xmlns:a16="http://schemas.microsoft.com/office/drawing/2014/main" id="{70872D32-C110-4494-951D-D28C72F79C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1" name="Freeform 39">
              <a:extLst>
                <a:ext uri="{FF2B5EF4-FFF2-40B4-BE49-F238E27FC236}">
                  <a16:creationId xmlns:a16="http://schemas.microsoft.com/office/drawing/2014/main" id="{9E84102A-B204-4254-8C2B-97ACA19802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2" name="Freeform 40">
              <a:extLst>
                <a:ext uri="{FF2B5EF4-FFF2-40B4-BE49-F238E27FC236}">
                  <a16:creationId xmlns:a16="http://schemas.microsoft.com/office/drawing/2014/main" id="{C98B6192-6150-4F16-9D19-C9090246D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3" name="Freeform 41">
              <a:extLst>
                <a:ext uri="{FF2B5EF4-FFF2-40B4-BE49-F238E27FC236}">
                  <a16:creationId xmlns:a16="http://schemas.microsoft.com/office/drawing/2014/main" id="{62C0B27F-1335-49C5-9B4E-95AB6F9045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4" name="Freeform 42">
              <a:extLst>
                <a:ext uri="{FF2B5EF4-FFF2-40B4-BE49-F238E27FC236}">
                  <a16:creationId xmlns:a16="http://schemas.microsoft.com/office/drawing/2014/main" id="{A71EDCF2-68FD-48DC-BBD1-560C2C5FA8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5" name="Freeform 43">
              <a:extLst>
                <a:ext uri="{FF2B5EF4-FFF2-40B4-BE49-F238E27FC236}">
                  <a16:creationId xmlns:a16="http://schemas.microsoft.com/office/drawing/2014/main" id="{E10244CF-C869-430F-8337-D5613D4676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6" name="Freeform 44">
              <a:extLst>
                <a:ext uri="{FF2B5EF4-FFF2-40B4-BE49-F238E27FC236}">
                  <a16:creationId xmlns:a16="http://schemas.microsoft.com/office/drawing/2014/main" id="{4210E8CF-AAF1-42D3-A28B-6E09E274BA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7" name="Freeform 45">
              <a:extLst>
                <a:ext uri="{FF2B5EF4-FFF2-40B4-BE49-F238E27FC236}">
                  <a16:creationId xmlns:a16="http://schemas.microsoft.com/office/drawing/2014/main" id="{B45DFEC8-AA6F-4DE9-A400-BE388A0AEF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8" name="Freeform 46">
              <a:extLst>
                <a:ext uri="{FF2B5EF4-FFF2-40B4-BE49-F238E27FC236}">
                  <a16:creationId xmlns:a16="http://schemas.microsoft.com/office/drawing/2014/main" id="{1A20C662-59BC-4CEF-AF71-B2EF4AD7B7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9" name="Freeform 47">
              <a:extLst>
                <a:ext uri="{FF2B5EF4-FFF2-40B4-BE49-F238E27FC236}">
                  <a16:creationId xmlns:a16="http://schemas.microsoft.com/office/drawing/2014/main" id="{F7ECF299-507E-4D7D-88F7-BACA4CFC19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0" name="Freeform 48">
              <a:extLst>
                <a:ext uri="{FF2B5EF4-FFF2-40B4-BE49-F238E27FC236}">
                  <a16:creationId xmlns:a16="http://schemas.microsoft.com/office/drawing/2014/main" id="{B82F0CDB-0485-4EB2-8DA3-84D93D15D6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1" name="Freeform 49">
              <a:extLst>
                <a:ext uri="{FF2B5EF4-FFF2-40B4-BE49-F238E27FC236}">
                  <a16:creationId xmlns:a16="http://schemas.microsoft.com/office/drawing/2014/main" id="{11AC16E8-E46A-4C9C-A49F-1292EFB4A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2" name="Rectangle 50">
              <a:extLst>
                <a:ext uri="{FF2B5EF4-FFF2-40B4-BE49-F238E27FC236}">
                  <a16:creationId xmlns:a16="http://schemas.microsoft.com/office/drawing/2014/main" id="{A4009A22-5283-4D64-81CD-886577E8B7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3" name="Freeform 51">
              <a:extLst>
                <a:ext uri="{FF2B5EF4-FFF2-40B4-BE49-F238E27FC236}">
                  <a16:creationId xmlns:a16="http://schemas.microsoft.com/office/drawing/2014/main" id="{D419B713-E432-463C-8084-4F5CD217D0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4" name="Freeform 52">
              <a:extLst>
                <a:ext uri="{FF2B5EF4-FFF2-40B4-BE49-F238E27FC236}">
                  <a16:creationId xmlns:a16="http://schemas.microsoft.com/office/drawing/2014/main" id="{2E0C742C-7EEE-48A0-BFC1-C89BCD60EA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5" name="Freeform 53">
              <a:extLst>
                <a:ext uri="{FF2B5EF4-FFF2-40B4-BE49-F238E27FC236}">
                  <a16:creationId xmlns:a16="http://schemas.microsoft.com/office/drawing/2014/main" id="{E4294577-BBA2-4016-AC78-E290F91328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6" name="Freeform 54">
              <a:extLst>
                <a:ext uri="{FF2B5EF4-FFF2-40B4-BE49-F238E27FC236}">
                  <a16:creationId xmlns:a16="http://schemas.microsoft.com/office/drawing/2014/main" id="{20C9F11A-7E2C-4BA4-A894-7A5CB6F4BB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7" name="Freeform 55">
              <a:extLst>
                <a:ext uri="{FF2B5EF4-FFF2-40B4-BE49-F238E27FC236}">
                  <a16:creationId xmlns:a16="http://schemas.microsoft.com/office/drawing/2014/main" id="{3449F49D-18F4-429E-84C5-458E477F9D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8" name="Freeform 56">
              <a:extLst>
                <a:ext uri="{FF2B5EF4-FFF2-40B4-BE49-F238E27FC236}">
                  <a16:creationId xmlns:a16="http://schemas.microsoft.com/office/drawing/2014/main" id="{EACB064C-5E78-4A34-9702-1DB08BB9F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9" name="Freeform 57">
              <a:extLst>
                <a:ext uri="{FF2B5EF4-FFF2-40B4-BE49-F238E27FC236}">
                  <a16:creationId xmlns:a16="http://schemas.microsoft.com/office/drawing/2014/main" id="{994C5156-6A7F-4454-8763-030DADA00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0" name="Freeform 58">
              <a:extLst>
                <a:ext uri="{FF2B5EF4-FFF2-40B4-BE49-F238E27FC236}">
                  <a16:creationId xmlns:a16="http://schemas.microsoft.com/office/drawing/2014/main" id="{92C2B03F-A592-4C9C-8C79-ED2A3399EB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1" name="Freeform 59">
              <a:extLst>
                <a:ext uri="{FF2B5EF4-FFF2-40B4-BE49-F238E27FC236}">
                  <a16:creationId xmlns:a16="http://schemas.microsoft.com/office/drawing/2014/main" id="{82EFEEC2-CDEB-49A6-A8F4-B072A7C13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2" name="Rectangle 60">
              <a:extLst>
                <a:ext uri="{FF2B5EF4-FFF2-40B4-BE49-F238E27FC236}">
                  <a16:creationId xmlns:a16="http://schemas.microsoft.com/office/drawing/2014/main" id="{6C6343F7-87FC-4419-9172-EABE625B6BD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3" name="Freeform 61">
              <a:extLst>
                <a:ext uri="{FF2B5EF4-FFF2-40B4-BE49-F238E27FC236}">
                  <a16:creationId xmlns:a16="http://schemas.microsoft.com/office/drawing/2014/main" id="{645369C1-D487-4F0D-B403-EA28CCCC55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4" name="Freeform 62">
              <a:extLst>
                <a:ext uri="{FF2B5EF4-FFF2-40B4-BE49-F238E27FC236}">
                  <a16:creationId xmlns:a16="http://schemas.microsoft.com/office/drawing/2014/main" id="{44189473-77DD-4E42-992F-8E440EECF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5" name="Freeform 63">
              <a:extLst>
                <a:ext uri="{FF2B5EF4-FFF2-40B4-BE49-F238E27FC236}">
                  <a16:creationId xmlns:a16="http://schemas.microsoft.com/office/drawing/2014/main" id="{18BEE92F-7091-429A-B9E2-77CE4EA5DA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6" name="Freeform 64">
              <a:extLst>
                <a:ext uri="{FF2B5EF4-FFF2-40B4-BE49-F238E27FC236}">
                  <a16:creationId xmlns:a16="http://schemas.microsoft.com/office/drawing/2014/main" id="{1B5948C5-362A-427F-BC57-1F998EA9F8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7" name="Freeform 65">
              <a:extLst>
                <a:ext uri="{FF2B5EF4-FFF2-40B4-BE49-F238E27FC236}">
                  <a16:creationId xmlns:a16="http://schemas.microsoft.com/office/drawing/2014/main" id="{C749AD39-4235-4213-8255-3E704C03D1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8" name="Freeform 66">
              <a:extLst>
                <a:ext uri="{FF2B5EF4-FFF2-40B4-BE49-F238E27FC236}">
                  <a16:creationId xmlns:a16="http://schemas.microsoft.com/office/drawing/2014/main" id="{CEE44988-DE6E-4382-B962-EAE1A18DD2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9" name="Freeform 67">
              <a:extLst>
                <a:ext uri="{FF2B5EF4-FFF2-40B4-BE49-F238E27FC236}">
                  <a16:creationId xmlns:a16="http://schemas.microsoft.com/office/drawing/2014/main" id="{A822BB6E-8306-4BEF-AE6F-97B067C879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CBDB64D3-131E-453E-BCCE-55DD661F7180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C323E1-0177-4055-9698-4331822978E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C84898B1-141E-4689-BC6E-9D3AD4A8D710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E313EBD-3BB1-4D42-829D-91D9875D0E38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101430-878B-4CA8-90AB-3C834D41974D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37896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sposition personnalisé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icture Placeholder 9">
            <a:extLst>
              <a:ext uri="{FF2B5EF4-FFF2-40B4-BE49-F238E27FC236}">
                <a16:creationId xmlns:a16="http://schemas.microsoft.com/office/drawing/2014/main" id="{6F52604E-251A-4225-AAF5-96EED404252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87477" y="548680"/>
            <a:ext cx="5760638" cy="288032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 dirty="0"/>
              <a:t> 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825E6435-CABE-4F09-B109-A2FCA111E567}"/>
              </a:ext>
            </a:extLst>
          </p:cNvPr>
          <p:cNvSpPr/>
          <p:nvPr userDrawn="1"/>
        </p:nvSpPr>
        <p:spPr>
          <a:xfrm>
            <a:off x="8976486" y="3440192"/>
            <a:ext cx="2886045" cy="2880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30EE11C8-2AB5-435E-BB6E-1DBBF8657A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624639" y="3709723"/>
            <a:ext cx="6559594" cy="1655396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108284D3-6FBC-4A92-81DD-2D12F04E33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774D8301-EE20-417A-AAC2-26224E8F0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8F1DC3C2-6C65-424E-B740-96952DF5B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99423B91-C87D-4DE5-84DA-FFE2109603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B92CE13-9236-42FA-B9FB-D2A2F9EC0E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35731B69-E3FB-4659-B315-BE99D3C78B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4D1A33A4-9249-4814-A3E6-6610C111ED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29AF8749-5D1F-4A7A-B26A-98439EB257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5044AF58-4022-4FC3-9DF6-B037965A6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C0E1069-DF46-4D86-9EB1-F3317EF88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E781827-4E73-4F60-BABA-FF8B1B6637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17927F5E-EA58-4189-8C9A-7817B1868F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CC59778-DB92-43AE-82AD-5961050E86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328ECA23-0D3A-4220-BC6B-093D62EE91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DE511DB1-46C1-4DC4-9564-C28415508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14D8DC6-FC73-4E37-8977-87842EB091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54684E0-FC7C-4631-B8CB-CDC0C11419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B7A0DF04-25D2-4CD7-A28E-12A4378C9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7D9B90A-6FEB-454D-95D9-1BF54D2C9E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06317E63-6F5A-4A15-A845-E5C59D149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91455ED7-251B-4228-B2C9-ACCA2BA29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DD88DAF0-0D5B-42EC-9869-3617E9695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BB8ED0FC-031A-45B3-8801-D9C292E282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E83DCB3E-17CA-4E59-9D6A-D7805908F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CAE9A965-9D67-4E28-87D3-9C93DCF138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A1C4D36D-418F-43DF-A6B5-AAA560F663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41881181-5ADE-41EE-A025-D4170C333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E8EC9BE3-CDC4-410A-8AD5-1C3BA86208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F2774323-7C96-4BEF-B29E-2CE78D0986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886165CE-CE0C-477B-B6BD-A7E1471EB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577C10B-383F-49C1-9767-FC6A61CCF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82A1A5D3-4CC8-4ABC-825B-59B8224A2E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34029D4F-A41B-47CB-8B9D-8212AF9089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FC238630-C981-417A-ABF4-F77A144FB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D1A86798-7C24-41CA-B906-EE1AC2BA77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89427CBF-0ABB-429C-9F35-818181A50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C8187423-0903-4981-AD3B-806267F42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94F1BE8A-177C-4798-8FBE-062BF2067C6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46D3BF32-245C-46EC-A835-337911A6DE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175FE941-B38A-4AB1-BDF1-1B83A60B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90A04C9-BD2F-46F4-B8C4-128143A68B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582832FD-4E32-4B0B-9148-BCAE10C0CB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5484FDB6-28F7-4FA7-A974-D28C185AC5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EC2F46BB-9129-4C7E-AFC1-9E901C2E84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C919FEDD-6814-4919-9A65-4B630FE18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05345AC7-976C-437B-9D58-569FA091B7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B85446F9-F476-4D68-8E37-75890B512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BD89C078-9E29-47BE-9DA1-09CF55E8C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23AB4691-55AB-44DB-B61A-34689FA88F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31E183C4-783A-4FB2-A59E-8C3620AF88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358BFE55-DF16-48EB-AFE3-35F536B203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B80325B2-3E47-42FB-86DE-2A2C2AD0C1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E4E5501B-9B0A-4C47-A570-EA2D409E2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1B1C26DD-CAE7-43A1-B97B-195E7A936C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44044D4C-7F46-40AE-888C-8E4BBB531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285D75BD-5A9B-4563-931B-B9E75E25BA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C8B2B4C0-744B-4505-95B3-6CCC0140E3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7B623CBC-4FCA-46A4-976F-3E501372DE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F5B420-CE28-4709-BFD1-79D9F264D5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FFA8EF28-5807-4840-BD6D-05C7E5402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B06E663-359D-4826-9CEC-5CEF5EA9D3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6037C619-A373-4C76-A3E4-4D406113D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4A1F12E8-66A5-46B1-8E6A-0F818E332E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52475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icture Placeholder 9">
            <a:extLst>
              <a:ext uri="{FF2B5EF4-FFF2-40B4-BE49-F238E27FC236}">
                <a16:creationId xmlns:a16="http://schemas.microsoft.com/office/drawing/2014/main" id="{6F52604E-251A-4225-AAF5-96EED404252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84069" y="548680"/>
            <a:ext cx="5760638" cy="288032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 dirty="0"/>
              <a:t> 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825E6435-CABE-4F09-B109-A2FCA111E567}"/>
              </a:ext>
            </a:extLst>
          </p:cNvPr>
          <p:cNvSpPr/>
          <p:nvPr userDrawn="1"/>
        </p:nvSpPr>
        <p:spPr>
          <a:xfrm>
            <a:off x="9000786" y="3429000"/>
            <a:ext cx="2880318" cy="2880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30EE11C8-2AB5-435E-BB6E-1DBBF8657A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624639" y="3709723"/>
            <a:ext cx="6559594" cy="1655396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108284D3-6FBC-4A92-81DD-2D12F04E33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774D8301-EE20-417A-AAC2-26224E8F0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8F1DC3C2-6C65-424E-B740-96952DF5B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99423B91-C87D-4DE5-84DA-FFE2109603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B92CE13-9236-42FA-B9FB-D2A2F9EC0E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35731B69-E3FB-4659-B315-BE99D3C78B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4D1A33A4-9249-4814-A3E6-6610C111ED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29AF8749-5D1F-4A7A-B26A-98439EB257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5044AF58-4022-4FC3-9DF6-B037965A6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C0E1069-DF46-4D86-9EB1-F3317EF88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E781827-4E73-4F60-BABA-FF8B1B6637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17927F5E-EA58-4189-8C9A-7817B1868F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CC59778-DB92-43AE-82AD-5961050E86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328ECA23-0D3A-4220-BC6B-093D62EE91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DE511DB1-46C1-4DC4-9564-C28415508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14D8DC6-FC73-4E37-8977-87842EB091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54684E0-FC7C-4631-B8CB-CDC0C11419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B7A0DF04-25D2-4CD7-A28E-12A4378C9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7D9B90A-6FEB-454D-95D9-1BF54D2C9E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06317E63-6F5A-4A15-A845-E5C59D149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91455ED7-251B-4228-B2C9-ACCA2BA29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DD88DAF0-0D5B-42EC-9869-3617E9695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BB8ED0FC-031A-45B3-8801-D9C292E282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E83DCB3E-17CA-4E59-9D6A-D7805908F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CAE9A965-9D67-4E28-87D3-9C93DCF138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A1C4D36D-418F-43DF-A6B5-AAA560F663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41881181-5ADE-41EE-A025-D4170C333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E8EC9BE3-CDC4-410A-8AD5-1C3BA86208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F2774323-7C96-4BEF-B29E-2CE78D0986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886165CE-CE0C-477B-B6BD-A7E1471EB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577C10B-383F-49C1-9767-FC6A61CCF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82A1A5D3-4CC8-4ABC-825B-59B8224A2E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34029D4F-A41B-47CB-8B9D-8212AF9089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FC238630-C981-417A-ABF4-F77A144FB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D1A86798-7C24-41CA-B906-EE1AC2BA77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89427CBF-0ABB-429C-9F35-818181A50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C8187423-0903-4981-AD3B-806267F42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94F1BE8A-177C-4798-8FBE-062BF2067C6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46D3BF32-245C-46EC-A835-337911A6DE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175FE941-B38A-4AB1-BDF1-1B83A60B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90A04C9-BD2F-46F4-B8C4-128143A68B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582832FD-4E32-4B0B-9148-BCAE10C0CB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5484FDB6-28F7-4FA7-A974-D28C185AC5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EC2F46BB-9129-4C7E-AFC1-9E901C2E84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C919FEDD-6814-4919-9A65-4B630FE18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05345AC7-976C-437B-9D58-569FA091B7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B85446F9-F476-4D68-8E37-75890B512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BD89C078-9E29-47BE-9DA1-09CF55E8C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23AB4691-55AB-44DB-B61A-34689FA88F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31E183C4-783A-4FB2-A59E-8C3620AF88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358BFE55-DF16-48EB-AFE3-35F536B203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B80325B2-3E47-42FB-86DE-2A2C2AD0C1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E4E5501B-9B0A-4C47-A570-EA2D409E2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1B1C26DD-CAE7-43A1-B97B-195E7A936C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44044D4C-7F46-40AE-888C-8E4BBB531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285D75BD-5A9B-4563-931B-B9E75E25BA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C8B2B4C0-744B-4505-95B3-6CCC0140E3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7B623CBC-4FCA-46A4-976F-3E501372DE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F5B420-CE28-4709-BFD1-79D9F264D5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FFA8EF28-5807-4840-BD6D-05C7E5402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B06E663-359D-4826-9CEC-5CEF5EA9D3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6037C619-A373-4C76-A3E4-4D406113D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4A1F12E8-66A5-46B1-8E6A-0F818E332E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5895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517DDAC-EA1A-452D-8198-5D0ED4DB0AB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5361" y="332656"/>
            <a:ext cx="11521277" cy="310110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 dirty="0"/>
              <a:t>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1E2F20-3356-4C38-8847-9F6D50F0EB38}"/>
              </a:ext>
            </a:extLst>
          </p:cNvPr>
          <p:cNvSpPr/>
          <p:nvPr userDrawn="1"/>
        </p:nvSpPr>
        <p:spPr>
          <a:xfrm>
            <a:off x="8660998" y="3428999"/>
            <a:ext cx="3195641" cy="32090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0D88FE9-491E-454F-A3CD-3A09202ED0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49605" y="3843338"/>
            <a:ext cx="2889424" cy="1655762"/>
          </a:xfrm>
        </p:spPr>
        <p:txBody>
          <a:bodyPr anchor="b">
            <a:normAutofit/>
          </a:bodyPr>
          <a:lstStyle>
            <a:lvl1pPr marL="0" indent="0" algn="l">
              <a:lnSpc>
                <a:spcPct val="80000"/>
              </a:lnSpc>
              <a:buNone/>
              <a:defRPr sz="28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948942-7E83-4AB4-A505-1689E371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76581" y="568801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cap="all" spc="300" baseline="0">
                <a:solidFill>
                  <a:schemeClr val="bg1"/>
                </a:solidFill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6310046-3303-4F6C-944F-C26E08722828}"/>
              </a:ext>
            </a:extLst>
          </p:cNvPr>
          <p:cNvCxnSpPr>
            <a:cxnSpLocks/>
          </p:cNvCxnSpPr>
          <p:nvPr userDrawn="1"/>
        </p:nvCxnSpPr>
        <p:spPr>
          <a:xfrm>
            <a:off x="8899599" y="5580608"/>
            <a:ext cx="27622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22C4990-97EE-499C-97B2-E4CE3B0B2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575" y="3773190"/>
            <a:ext cx="7846665" cy="1769570"/>
          </a:xfrm>
        </p:spPr>
        <p:txBody>
          <a:bodyPr anchor="ctr">
            <a:normAutofit/>
          </a:bodyPr>
          <a:lstStyle>
            <a:lvl1pPr algn="l">
              <a:lnSpc>
                <a:spcPct val="90000"/>
              </a:lnSpc>
              <a:defRPr sz="4800" cap="all" baseline="0">
                <a:latin typeface="+mn-lt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grpSp>
        <p:nvGrpSpPr>
          <p:cNvPr id="26" name="Group 4">
            <a:extLst>
              <a:ext uri="{FF2B5EF4-FFF2-40B4-BE49-F238E27FC236}">
                <a16:creationId xmlns:a16="http://schemas.microsoft.com/office/drawing/2014/main" id="{625F0946-455E-4981-A889-0F0B66FCE33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05917" y="5655168"/>
            <a:ext cx="2751633" cy="694411"/>
            <a:chOff x="1409" y="1547"/>
            <a:chExt cx="4866" cy="1228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19CCCC4E-6EFE-48E9-9F96-EC7120795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B995D2EC-4FAC-44EC-BC31-32770EBCD2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19165560-A6D2-42ED-95B0-6C73E2F120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E54ECAAC-A539-4833-A6C0-85FBEA0E33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683A0162-8CEF-44CB-885F-15C59ECBF3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Rectangle 10">
              <a:extLst>
                <a:ext uri="{FF2B5EF4-FFF2-40B4-BE49-F238E27FC236}">
                  <a16:creationId xmlns:a16="http://schemas.microsoft.com/office/drawing/2014/main" id="{EF9957CD-5A4C-4764-9BA8-7567319F93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60277947-D3F9-40F6-96F6-B67FB8CF88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C2FBA4AB-24B4-4E29-A6AE-8674978C2D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9F82B5B0-257D-436C-8606-BE4C67B07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998B8D82-6610-4167-A89D-68BDCA50F4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15">
              <a:extLst>
                <a:ext uri="{FF2B5EF4-FFF2-40B4-BE49-F238E27FC236}">
                  <a16:creationId xmlns:a16="http://schemas.microsoft.com/office/drawing/2014/main" id="{D287027B-9E8F-4E86-8C68-48F2015D0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CCE345AC-470F-4961-BDD3-3F1C9BBEB4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6F2C1D98-A0A9-49FA-8035-F5EDF8205B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F5EF8B14-1EFD-458E-B310-565E49EBC5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F8580064-C531-4B67-BADA-C6044B1A90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36C54BF0-D65D-4ECE-8A4C-3DBBFBCBF8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349A4D5-2388-4E9F-8246-272989C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id="{7FC61CC9-9861-4EE6-93F7-256D09D92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Rectangle 23">
              <a:extLst>
                <a:ext uri="{FF2B5EF4-FFF2-40B4-BE49-F238E27FC236}">
                  <a16:creationId xmlns:a16="http://schemas.microsoft.com/office/drawing/2014/main" id="{DC036B0A-4EAD-4CDC-A169-F047D14AAF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id="{DB240AB3-B43F-455C-A33F-C8A2209D0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id="{43817F55-1D5E-4CB3-A676-A093D4208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855CFC57-13B5-46C4-9695-BC92021B7A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FF88FDCE-8458-47AE-A500-B48905C30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2D7AA584-5799-45BD-BD12-1BC6AF477E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DDB226BE-5D0B-4F82-A70B-8305C7ED7D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CD0C240-762F-47AF-A27E-9D3FD1F624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6A08FD8C-09DA-4476-B923-FC25454C2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DACAA660-099C-4185-83F1-552CFB0EC0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C84E9AC2-3E20-43AE-AED4-98B3ADE80C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CF60ECB4-FA94-441D-8812-5AAD9F0306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1CF51612-3C19-4614-A022-064A970953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Rectangle 36">
              <a:extLst>
                <a:ext uri="{FF2B5EF4-FFF2-40B4-BE49-F238E27FC236}">
                  <a16:creationId xmlns:a16="http://schemas.microsoft.com/office/drawing/2014/main" id="{A2477CC2-639F-481F-8531-52A45D876C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70DE2C56-8009-4294-A73E-687A5F69DE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A5C75632-9E6E-4D5A-B065-BFD0DA32D4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39">
              <a:extLst>
                <a:ext uri="{FF2B5EF4-FFF2-40B4-BE49-F238E27FC236}">
                  <a16:creationId xmlns:a16="http://schemas.microsoft.com/office/drawing/2014/main" id="{B714A7BC-BC27-4780-80DB-2CABDF0A80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40">
              <a:extLst>
                <a:ext uri="{FF2B5EF4-FFF2-40B4-BE49-F238E27FC236}">
                  <a16:creationId xmlns:a16="http://schemas.microsoft.com/office/drawing/2014/main" id="{86DDE301-4A9F-4D99-A88B-DAB69AA5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41">
              <a:extLst>
                <a:ext uri="{FF2B5EF4-FFF2-40B4-BE49-F238E27FC236}">
                  <a16:creationId xmlns:a16="http://schemas.microsoft.com/office/drawing/2014/main" id="{6C5D715E-67F9-433E-8D10-EFD71746B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42">
              <a:extLst>
                <a:ext uri="{FF2B5EF4-FFF2-40B4-BE49-F238E27FC236}">
                  <a16:creationId xmlns:a16="http://schemas.microsoft.com/office/drawing/2014/main" id="{EE5A95FB-61E2-4962-9C22-631827D40E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43">
              <a:extLst>
                <a:ext uri="{FF2B5EF4-FFF2-40B4-BE49-F238E27FC236}">
                  <a16:creationId xmlns:a16="http://schemas.microsoft.com/office/drawing/2014/main" id="{530CCA57-04D1-4606-B163-524B62AD31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44">
              <a:extLst>
                <a:ext uri="{FF2B5EF4-FFF2-40B4-BE49-F238E27FC236}">
                  <a16:creationId xmlns:a16="http://schemas.microsoft.com/office/drawing/2014/main" id="{FC110AA2-B4DA-4E48-8E46-DC6582A73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45">
              <a:extLst>
                <a:ext uri="{FF2B5EF4-FFF2-40B4-BE49-F238E27FC236}">
                  <a16:creationId xmlns:a16="http://schemas.microsoft.com/office/drawing/2014/main" id="{8A633138-234A-4AB4-B0D0-4151BC8BF7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ED4BD1A0-70A6-4548-9D6B-C00BCD866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D64DD9AF-A8DE-4CF6-A48F-22DCFE5EB5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48">
              <a:extLst>
                <a:ext uri="{FF2B5EF4-FFF2-40B4-BE49-F238E27FC236}">
                  <a16:creationId xmlns:a16="http://schemas.microsoft.com/office/drawing/2014/main" id="{5055C45A-0516-400D-B5B7-C934515AA1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Freeform 49">
              <a:extLst>
                <a:ext uri="{FF2B5EF4-FFF2-40B4-BE49-F238E27FC236}">
                  <a16:creationId xmlns:a16="http://schemas.microsoft.com/office/drawing/2014/main" id="{67AABF7B-8074-43EC-B10D-5FD0A97D9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Rectangle 50">
              <a:extLst>
                <a:ext uri="{FF2B5EF4-FFF2-40B4-BE49-F238E27FC236}">
                  <a16:creationId xmlns:a16="http://schemas.microsoft.com/office/drawing/2014/main" id="{687612C8-A022-41E2-90C5-18A90C1A4F9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51">
              <a:extLst>
                <a:ext uri="{FF2B5EF4-FFF2-40B4-BE49-F238E27FC236}">
                  <a16:creationId xmlns:a16="http://schemas.microsoft.com/office/drawing/2014/main" id="{990E8019-7470-4F51-932E-11E97426B0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52">
              <a:extLst>
                <a:ext uri="{FF2B5EF4-FFF2-40B4-BE49-F238E27FC236}">
                  <a16:creationId xmlns:a16="http://schemas.microsoft.com/office/drawing/2014/main" id="{0306FBFE-4DCE-49E0-812B-27761022D7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53">
              <a:extLst>
                <a:ext uri="{FF2B5EF4-FFF2-40B4-BE49-F238E27FC236}">
                  <a16:creationId xmlns:a16="http://schemas.microsoft.com/office/drawing/2014/main" id="{242802A7-6161-4166-B851-5649E43051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54">
              <a:extLst>
                <a:ext uri="{FF2B5EF4-FFF2-40B4-BE49-F238E27FC236}">
                  <a16:creationId xmlns:a16="http://schemas.microsoft.com/office/drawing/2014/main" id="{EF100CBF-3E72-4950-9B05-E39A2BB60F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55">
              <a:extLst>
                <a:ext uri="{FF2B5EF4-FFF2-40B4-BE49-F238E27FC236}">
                  <a16:creationId xmlns:a16="http://schemas.microsoft.com/office/drawing/2014/main" id="{B2C821BA-FC53-41E8-92AA-2252DC361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56">
              <a:extLst>
                <a:ext uri="{FF2B5EF4-FFF2-40B4-BE49-F238E27FC236}">
                  <a16:creationId xmlns:a16="http://schemas.microsoft.com/office/drawing/2014/main" id="{F55A41D5-90FE-49DE-A2C4-E1606C0A36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0" name="Freeform 57">
              <a:extLst>
                <a:ext uri="{FF2B5EF4-FFF2-40B4-BE49-F238E27FC236}">
                  <a16:creationId xmlns:a16="http://schemas.microsoft.com/office/drawing/2014/main" id="{3DE473C6-0D4A-4211-95F6-9F6762D0B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58">
              <a:extLst>
                <a:ext uri="{FF2B5EF4-FFF2-40B4-BE49-F238E27FC236}">
                  <a16:creationId xmlns:a16="http://schemas.microsoft.com/office/drawing/2014/main" id="{0ADB8A46-F3A9-4A83-8032-EC1FE8FAC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2" name="Freeform 59">
              <a:extLst>
                <a:ext uri="{FF2B5EF4-FFF2-40B4-BE49-F238E27FC236}">
                  <a16:creationId xmlns:a16="http://schemas.microsoft.com/office/drawing/2014/main" id="{DB214EB9-8E3A-4870-B31B-4C41F7BEB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3" name="Rectangle 60">
              <a:extLst>
                <a:ext uri="{FF2B5EF4-FFF2-40B4-BE49-F238E27FC236}">
                  <a16:creationId xmlns:a16="http://schemas.microsoft.com/office/drawing/2014/main" id="{7EE197E2-E1CC-4072-90F2-918213E522F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4" name="Freeform 61">
              <a:extLst>
                <a:ext uri="{FF2B5EF4-FFF2-40B4-BE49-F238E27FC236}">
                  <a16:creationId xmlns:a16="http://schemas.microsoft.com/office/drawing/2014/main" id="{8B184DDB-C449-4A24-A05A-990D2A7C90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62">
              <a:extLst>
                <a:ext uri="{FF2B5EF4-FFF2-40B4-BE49-F238E27FC236}">
                  <a16:creationId xmlns:a16="http://schemas.microsoft.com/office/drawing/2014/main" id="{63EFFE5E-15C2-4998-A5E6-7109BA42A7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6" name="Freeform 63">
              <a:extLst>
                <a:ext uri="{FF2B5EF4-FFF2-40B4-BE49-F238E27FC236}">
                  <a16:creationId xmlns:a16="http://schemas.microsoft.com/office/drawing/2014/main" id="{5002546C-1DF8-4DD5-9C2D-9037E2598A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7" name="Freeform 64">
              <a:extLst>
                <a:ext uri="{FF2B5EF4-FFF2-40B4-BE49-F238E27FC236}">
                  <a16:creationId xmlns:a16="http://schemas.microsoft.com/office/drawing/2014/main" id="{18B9142C-4ADC-4855-B453-97425612E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8" name="Freeform 65">
              <a:extLst>
                <a:ext uri="{FF2B5EF4-FFF2-40B4-BE49-F238E27FC236}">
                  <a16:creationId xmlns:a16="http://schemas.microsoft.com/office/drawing/2014/main" id="{5611D5CE-CC60-4788-877E-E11595E95B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9" name="Freeform 66">
              <a:extLst>
                <a:ext uri="{FF2B5EF4-FFF2-40B4-BE49-F238E27FC236}">
                  <a16:creationId xmlns:a16="http://schemas.microsoft.com/office/drawing/2014/main" id="{15DCB0AE-3EEA-4638-8166-0F3FBB2538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0" name="Freeform 67">
              <a:extLst>
                <a:ext uri="{FF2B5EF4-FFF2-40B4-BE49-F238E27FC236}">
                  <a16:creationId xmlns:a16="http://schemas.microsoft.com/office/drawing/2014/main" id="{8EEB794B-6327-485C-A230-4E7FA1F3D5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103" name="Groupe 102">
            <a:extLst>
              <a:ext uri="{FF2B5EF4-FFF2-40B4-BE49-F238E27FC236}">
                <a16:creationId xmlns:a16="http://schemas.microsoft.com/office/drawing/2014/main" id="{C5C511AA-48FD-4061-BF95-D07BE3B54E28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B62CFBEB-DA14-47BC-873C-223139B92AB7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086A38A-9316-470D-ACF5-A1E790FF58E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569B9E63-E0C7-40F7-BE7B-EE46FD1FC58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ACEDF87-8BCE-4C98-B04C-9FB85631055C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9752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11522077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F5E52BF2-A491-4678-876E-9E9820A9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0BFD2A4-992B-47DA-A269-BFF534084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82426D1-BA15-4CB5-8068-B60C0C774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DE56128-AF15-4275-8C1E-EF2D47707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161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63169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63214" y="3357563"/>
            <a:ext cx="3493824" cy="2519709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349088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49088" y="3357563"/>
            <a:ext cx="3493824" cy="2519709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3357563"/>
            <a:ext cx="3493824" cy="2519709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68D73D-6372-4DE2-9613-05415678C980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9EBCABB1-384D-410C-AE61-7F062B3A6C8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C57ECCF-254A-48D3-940A-1AF415E620B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6454A6A-4209-4FF6-B1F4-3D082FA4D0BA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2543AC7-2393-40D4-A1C9-A8C53863020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6C5D883-D7AA-42B8-B948-F9E70DB0605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73DC186-13A4-4EC1-B9E5-6FB937433BB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F8AF360E-67C1-42C7-B49C-0DEC56AC4233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26073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628800"/>
            <a:ext cx="8497341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6C36ED7-85D5-4DA5-A2F8-E9B7D2D241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40742" y="332656"/>
            <a:ext cx="3016250" cy="3024336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4667503-A35A-4183-9FFD-A3080003A0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40788" y="3357563"/>
            <a:ext cx="3016250" cy="2735262"/>
          </a:xfrm>
          <a:solidFill>
            <a:schemeClr val="accent4"/>
          </a:solidFill>
        </p:spPr>
        <p:txBody>
          <a:bodyPr lIns="252000" rIns="72000" anchor="ctr"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AB881FD-F14F-4699-AD0C-5A9CE4406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473281"/>
            <a:ext cx="8505779" cy="903235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6719070-90CC-4CEB-A863-0A5D11F5AB6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226554AD-4520-4234-88D4-D0ADDF1F27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CCBCA4C-90AA-4057-A1B5-0D136114434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7351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63169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63214" y="3357563"/>
            <a:ext cx="3493824" cy="2519709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349088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49088" y="3357563"/>
            <a:ext cx="3493824" cy="2519709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3357563"/>
            <a:ext cx="3493824" cy="2519709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68D73D-6372-4DE2-9613-05415678C980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9EBCABB1-384D-410C-AE61-7F062B3A6C8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C57ECCF-254A-48D3-940A-1AF415E620B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6454A6A-4209-4FF6-B1F4-3D082FA4D0BA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2543AC7-2393-40D4-A1C9-A8C53863020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6C5D883-D7AA-42B8-B948-F9E70DB0605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73DC186-13A4-4EC1-B9E5-6FB937433BB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F8AF360E-67C1-42C7-B49C-0DEC56AC4233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70393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9550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9595" y="2977533"/>
            <a:ext cx="2743200" cy="289974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69161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69207" y="2977533"/>
            <a:ext cx="2743200" cy="289974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2977533"/>
            <a:ext cx="2743200" cy="289974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2" name="Espace réservé pour une image  7">
            <a:extLst>
              <a:ext uri="{FF2B5EF4-FFF2-40B4-BE49-F238E27FC236}">
                <a16:creationId xmlns:a16="http://schemas.microsoft.com/office/drawing/2014/main" id="{68B0DC8E-558C-42E7-A783-1FF232BDF86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089936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3" name="Espace réservé du texte 9">
            <a:extLst>
              <a:ext uri="{FF2B5EF4-FFF2-40B4-BE49-F238E27FC236}">
                <a16:creationId xmlns:a16="http://schemas.microsoft.com/office/drawing/2014/main" id="{776BF29C-AD35-4C7F-831C-F2CFEE57218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89983" y="2977533"/>
            <a:ext cx="2743200" cy="289974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3FDBC05-0D10-4C49-92BA-E88A1EA1DB59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4" name="Espace réservé du pied de page 83">
            <a:extLst>
              <a:ext uri="{FF2B5EF4-FFF2-40B4-BE49-F238E27FC236}">
                <a16:creationId xmlns:a16="http://schemas.microsoft.com/office/drawing/2014/main" id="{52E45D5C-FE39-47A6-8700-84B82E8ABE9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5" name="Espace réservé du numéro de diapositive 84">
            <a:extLst>
              <a:ext uri="{FF2B5EF4-FFF2-40B4-BE49-F238E27FC236}">
                <a16:creationId xmlns:a16="http://schemas.microsoft.com/office/drawing/2014/main" id="{1812398C-5415-4D5B-BD91-8B1CFB975BE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2CB5C528-3936-439A-A3ED-CEE473685E72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0D72F20E-C78F-4788-A060-79E6B75003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137FD65-6E01-4969-8C6C-1BB6BEB28BBA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6CE9B11-16F2-409B-BD6A-47160A21A899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A5E6A38-27EB-4578-ABA3-ED04D33C4986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2247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16130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16176" y="1729398"/>
            <a:ext cx="2702778" cy="1207713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39285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9285" y="1729398"/>
            <a:ext cx="2702778" cy="1207713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62348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662394" y="1729398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5" name="Espace réservé pour une image  7">
            <a:extLst>
              <a:ext uri="{FF2B5EF4-FFF2-40B4-BE49-F238E27FC236}">
                <a16:creationId xmlns:a16="http://schemas.microsoft.com/office/drawing/2014/main" id="{705266E8-C294-475A-88E4-57A9B86665E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16084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6" name="Espace réservé du texte 9">
            <a:extLst>
              <a:ext uri="{FF2B5EF4-FFF2-40B4-BE49-F238E27FC236}">
                <a16:creationId xmlns:a16="http://schemas.microsoft.com/office/drawing/2014/main" id="{A2997D85-2C77-4CF8-ADEC-C3734316880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16130" y="4664749"/>
            <a:ext cx="2702778" cy="1207713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7" name="Espace réservé pour une image  7">
            <a:extLst>
              <a:ext uri="{FF2B5EF4-FFF2-40B4-BE49-F238E27FC236}">
                <a16:creationId xmlns:a16="http://schemas.microsoft.com/office/drawing/2014/main" id="{6A4A2BFB-8957-4132-9672-3E0A18CA1EA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739285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8" name="Espace réservé du texte 9">
            <a:extLst>
              <a:ext uri="{FF2B5EF4-FFF2-40B4-BE49-F238E27FC236}">
                <a16:creationId xmlns:a16="http://schemas.microsoft.com/office/drawing/2014/main" id="{8F0332D4-97AE-4097-9AF8-D14E3F89444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739285" y="4664749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9" name="Espace réservé pour une image  7">
            <a:extLst>
              <a:ext uri="{FF2B5EF4-FFF2-40B4-BE49-F238E27FC236}">
                <a16:creationId xmlns:a16="http://schemas.microsoft.com/office/drawing/2014/main" id="{748CD933-B895-4719-BA76-5BFD7B7F4A7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662302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0" name="Espace réservé du texte 9">
            <a:extLst>
              <a:ext uri="{FF2B5EF4-FFF2-40B4-BE49-F238E27FC236}">
                <a16:creationId xmlns:a16="http://schemas.microsoft.com/office/drawing/2014/main" id="{4F7ECD7B-BD97-406F-BD7A-C8EC86301D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62348" y="4664749"/>
            <a:ext cx="2702778" cy="1207713"/>
          </a:xfrm>
          <a:solidFill>
            <a:schemeClr val="accent3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CB307F8-79CC-4AEC-BB7C-7E6488274359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B34878E8-7183-4997-8034-63C34496BC78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1A8734D-9BCE-4B32-92D5-D51CDB5C784A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9A428BA1-491F-4EFE-A7D6-24314BDA3E11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284224C-1B9F-4CAA-973A-4688A94E3349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2CDA07B-D5BF-439A-8216-BD2065B68594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C72DC701-0A83-4CD4-9CD5-D3E1F6DC769E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1601CCE-AAA5-482F-B196-ABCAE4BF1E51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61927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038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60435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97047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97047" y="4046195"/>
            <a:ext cx="2532275" cy="1826250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3365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33705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053E8D-CFF5-4C43-A1A8-B671D4CC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807DBDC-3D89-4134-AC85-277ABBE6276A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1970065A-3236-45BA-A675-43AD6AD3BD8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962876E-EB96-4C82-9B38-F5CC9BDAD33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039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C4DA45-25EF-46DC-A4CD-97FA72521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4" name="Espace réservé pour une image  7">
            <a:extLst>
              <a:ext uri="{FF2B5EF4-FFF2-40B4-BE49-F238E27FC236}">
                <a16:creationId xmlns:a16="http://schemas.microsoft.com/office/drawing/2014/main" id="{2962F9AF-D5A8-4082-BB7B-E1A648E391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148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5" name="Espace réservé du texte 9">
            <a:extLst>
              <a:ext uri="{FF2B5EF4-FFF2-40B4-BE49-F238E27FC236}">
                <a16:creationId xmlns:a16="http://schemas.microsoft.com/office/drawing/2014/main" id="{54171FCB-7DA5-4317-A4BA-98AB35D909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1527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6" name="Espace réservé pour une image  7">
            <a:extLst>
              <a:ext uri="{FF2B5EF4-FFF2-40B4-BE49-F238E27FC236}">
                <a16:creationId xmlns:a16="http://schemas.microsoft.com/office/drawing/2014/main" id="{271D3825-DAFD-4547-8BD9-F5D6AE2B789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08139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7" name="Espace réservé du texte 9">
            <a:extLst>
              <a:ext uri="{FF2B5EF4-FFF2-40B4-BE49-F238E27FC236}">
                <a16:creationId xmlns:a16="http://schemas.microsoft.com/office/drawing/2014/main" id="{3A7D46FA-7883-405D-B1F6-FB6EDE0E10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08139" y="4046195"/>
            <a:ext cx="2532275" cy="182625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50A0D111-8BD0-4624-873D-F45F75B6490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475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05372DFC-1536-4781-B261-0F9B20A19D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4797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CC25DF09-F157-4446-80A8-99AB5527CE1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134777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320BA9D3-E865-4094-BFE0-5493393E6DE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34823" y="4046195"/>
            <a:ext cx="2532275" cy="182625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F49F248E-D7E8-4DE7-A1A5-4ACC69BE2B8F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479D119-BBD1-4EE4-B87F-979B670510C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3698729-0386-4C13-ABCC-0A7498BE99E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60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318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3181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7F7F8F0-6129-4AA1-A002-FD2F7B588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D54AFC01-75FE-4FDD-BA69-63E82EC47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26687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B96B7D4C-C8BB-4DC4-BFD6-3A549BBC714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266876" y="4028332"/>
            <a:ext cx="1800000" cy="1440161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2FE46A68-C38C-4676-B425-507C1190854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1057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FB89EE0A-65A9-4FC0-8359-FBE5080C36D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210571" y="4028332"/>
            <a:ext cx="1800000" cy="1440161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2" name="Espace réservé pour une image  7">
            <a:extLst>
              <a:ext uri="{FF2B5EF4-FFF2-40B4-BE49-F238E27FC236}">
                <a16:creationId xmlns:a16="http://schemas.microsoft.com/office/drawing/2014/main" id="{E23236E8-AD34-47E5-B63D-4CF58E5066B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5426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3" name="Espace réservé du texte 9">
            <a:extLst>
              <a:ext uri="{FF2B5EF4-FFF2-40B4-BE49-F238E27FC236}">
                <a16:creationId xmlns:a16="http://schemas.microsoft.com/office/drawing/2014/main" id="{9F220F70-7160-4FE8-906B-FE6E2430754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5426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4" name="Espace réservé pour une image  7">
            <a:extLst>
              <a:ext uri="{FF2B5EF4-FFF2-40B4-BE49-F238E27FC236}">
                <a16:creationId xmlns:a16="http://schemas.microsoft.com/office/drawing/2014/main" id="{94A3DBEF-B9D5-48BC-AF91-F8AD9DA1241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09796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1" name="Espace réservé du texte 9">
            <a:extLst>
              <a:ext uri="{FF2B5EF4-FFF2-40B4-BE49-F238E27FC236}">
                <a16:creationId xmlns:a16="http://schemas.microsoft.com/office/drawing/2014/main" id="{060C9F75-9276-4A5B-BDD8-114EDD926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97961" y="4028332"/>
            <a:ext cx="1800000" cy="1440161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02" name="Espace réservé pour une image  7">
            <a:extLst>
              <a:ext uri="{FF2B5EF4-FFF2-40B4-BE49-F238E27FC236}">
                <a16:creationId xmlns:a16="http://schemas.microsoft.com/office/drawing/2014/main" id="{83B1AE5F-3F9A-419B-9237-612500E1146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04165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3" name="Espace réservé du texte 9">
            <a:extLst>
              <a:ext uri="{FF2B5EF4-FFF2-40B4-BE49-F238E27FC236}">
                <a16:creationId xmlns:a16="http://schemas.microsoft.com/office/drawing/2014/main" id="{9A3935BB-4B9F-4DA9-A9EB-65CA3CF40B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04165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83531665-6FAF-4982-8444-B1E7F4FB253F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4FC13DE-CE31-44F1-B578-D46C66F2C65D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B9A541A-939E-4E72-9291-CF3EE3ACD61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4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6298751C-723C-4A68-8389-CFCAEE0D77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023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80DC4C82-EF6F-4A00-8B71-69A8858CB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24670D-C934-4482-94E8-C1366AB4B55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854F49D6-EADF-4342-BE4A-2EA1F729800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C5B3EFAF-0B0C-4D8D-8434-F15487DD632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754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8039A51C-E162-4CDF-A95F-099D6882AD6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6737" y="323850"/>
            <a:ext cx="5870301" cy="5768975"/>
          </a:xfrm>
          <a:custGeom>
            <a:avLst/>
            <a:gdLst>
              <a:gd name="connsiteX0" fmla="*/ 0 w 5870301"/>
              <a:gd name="connsiteY0" fmla="*/ 0 h 5768975"/>
              <a:gd name="connsiteX1" fmla="*/ 5870301 w 5870301"/>
              <a:gd name="connsiteY1" fmla="*/ 0 h 5768975"/>
              <a:gd name="connsiteX2" fmla="*/ 5870301 w 5870301"/>
              <a:gd name="connsiteY2" fmla="*/ 5768975 h 5768975"/>
              <a:gd name="connsiteX3" fmla="*/ 4582467 w 5870301"/>
              <a:gd name="connsiteY3" fmla="*/ 5768975 h 5768975"/>
              <a:gd name="connsiteX4" fmla="*/ 4582467 w 5870301"/>
              <a:gd name="connsiteY4" fmla="*/ 1202098 h 5768975"/>
              <a:gd name="connsiteX5" fmla="*/ 0 w 5870301"/>
              <a:gd name="connsiteY5" fmla="*/ 1202098 h 576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70301" h="5768975">
                <a:moveTo>
                  <a:pt x="0" y="0"/>
                </a:moveTo>
                <a:lnTo>
                  <a:pt x="5870301" y="0"/>
                </a:lnTo>
                <a:lnTo>
                  <a:pt x="5870301" y="5768975"/>
                </a:lnTo>
                <a:lnTo>
                  <a:pt x="4582467" y="5768975"/>
                </a:lnTo>
                <a:lnTo>
                  <a:pt x="4582467" y="1202098"/>
                </a:lnTo>
                <a:lnTo>
                  <a:pt x="0" y="12020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CF9D724-B5F0-43F3-8923-DBF4C631A2F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452083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518B0787-431C-45FB-B5A7-BBD16C16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5651775" cy="903236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D39075C-2330-445D-89DE-93AC73791D0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7C82DAD-5903-4635-80BC-F5D1D61ACB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F32D5C6-BB98-4EA2-8970-410A1F04E94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52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 plein p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9">
            <a:extLst>
              <a:ext uri="{FF2B5EF4-FFF2-40B4-BE49-F238E27FC236}">
                <a16:creationId xmlns:a16="http://schemas.microsoft.com/office/drawing/2014/main" id="{72456D22-A19C-47AF-B1C0-3CE67ACA9E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7025" y="334966"/>
            <a:ext cx="11530013" cy="5751186"/>
          </a:xfrm>
          <a:custGeom>
            <a:avLst/>
            <a:gdLst>
              <a:gd name="connsiteX0" fmla="*/ 0 w 11734799"/>
              <a:gd name="connsiteY0" fmla="*/ 0 h 5866238"/>
              <a:gd name="connsiteX1" fmla="*/ 11734799 w 11734799"/>
              <a:gd name="connsiteY1" fmla="*/ 0 h 5866238"/>
              <a:gd name="connsiteX2" fmla="*/ 11734799 w 11734799"/>
              <a:gd name="connsiteY2" fmla="*/ 5866238 h 5866238"/>
              <a:gd name="connsiteX3" fmla="*/ 0 w 11734799"/>
              <a:gd name="connsiteY3" fmla="*/ 5866238 h 586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4799" h="5866238">
                <a:moveTo>
                  <a:pt x="0" y="0"/>
                </a:moveTo>
                <a:lnTo>
                  <a:pt x="11734799" y="0"/>
                </a:lnTo>
                <a:lnTo>
                  <a:pt x="11734799" y="5866238"/>
                </a:lnTo>
                <a:lnTo>
                  <a:pt x="0" y="58662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78">
            <a:extLst>
              <a:ext uri="{FF2B5EF4-FFF2-40B4-BE49-F238E27FC236}">
                <a16:creationId xmlns:a16="http://schemas.microsoft.com/office/drawing/2014/main" id="{FC6F0ED9-C05E-4C6B-9333-5B8DC89A68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7025" y="5716558"/>
            <a:ext cx="11537952" cy="351035"/>
          </a:xfrm>
        </p:spPr>
        <p:txBody>
          <a:bodyPr wrap="square" lIns="72000" anchor="b">
            <a:spAutoFit/>
          </a:bodyPr>
          <a:lstStyle>
            <a:lvl1pPr marL="0" indent="0">
              <a:lnSpc>
                <a:spcPct val="80000"/>
              </a:lnSpc>
              <a:buNone/>
              <a:defRPr sz="1000" i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Légende 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117825-C9CC-446A-BBDF-BEC2037DA5A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3E91E15-55E3-4FA4-84CA-CFD923C1818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5087780-0C9A-450C-AB7A-00F9AD0D01C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3166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9550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9595" y="2977533"/>
            <a:ext cx="2743200" cy="289974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69161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69207" y="2977533"/>
            <a:ext cx="2743200" cy="289974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2977533"/>
            <a:ext cx="2743200" cy="289974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2" name="Espace réservé pour une image  7">
            <a:extLst>
              <a:ext uri="{FF2B5EF4-FFF2-40B4-BE49-F238E27FC236}">
                <a16:creationId xmlns:a16="http://schemas.microsoft.com/office/drawing/2014/main" id="{68B0DC8E-558C-42E7-A783-1FF232BDF86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089936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3" name="Espace réservé du texte 9">
            <a:extLst>
              <a:ext uri="{FF2B5EF4-FFF2-40B4-BE49-F238E27FC236}">
                <a16:creationId xmlns:a16="http://schemas.microsoft.com/office/drawing/2014/main" id="{776BF29C-AD35-4C7F-831C-F2CFEE57218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89983" y="2977533"/>
            <a:ext cx="2743200" cy="289974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3FDBC05-0D10-4C49-92BA-E88A1EA1DB59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4" name="Espace réservé du pied de page 83">
            <a:extLst>
              <a:ext uri="{FF2B5EF4-FFF2-40B4-BE49-F238E27FC236}">
                <a16:creationId xmlns:a16="http://schemas.microsoft.com/office/drawing/2014/main" id="{52E45D5C-FE39-47A6-8700-84B82E8ABE9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5" name="Espace réservé du numéro de diapositive 84">
            <a:extLst>
              <a:ext uri="{FF2B5EF4-FFF2-40B4-BE49-F238E27FC236}">
                <a16:creationId xmlns:a16="http://schemas.microsoft.com/office/drawing/2014/main" id="{1812398C-5415-4D5B-BD91-8B1CFB975BE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2CB5C528-3936-439A-A3ED-CEE473685E72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0D72F20E-C78F-4788-A060-79E6B75003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137FD65-6E01-4969-8C6C-1BB6BEB28BBA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6CE9B11-16F2-409B-BD6A-47160A21A899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A5E6A38-27EB-4578-ABA3-ED04D33C4986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95158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Forme libre : forme 220">
            <a:extLst>
              <a:ext uri="{FF2B5EF4-FFF2-40B4-BE49-F238E27FC236}">
                <a16:creationId xmlns:a16="http://schemas.microsoft.com/office/drawing/2014/main" id="{CD634BA8-CC1F-4217-B5F4-83577DBAB130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4E983AD4-5626-4AC7-9A21-95AFAF6461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14403" y="1606198"/>
            <a:ext cx="1763194" cy="176319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6" name="Forme libre : forme 75">
            <a:extLst>
              <a:ext uri="{FF2B5EF4-FFF2-40B4-BE49-F238E27FC236}">
                <a16:creationId xmlns:a16="http://schemas.microsoft.com/office/drawing/2014/main" id="{8BAA79BC-1A9B-46EA-A966-74046A3163A2}"/>
              </a:ext>
            </a:extLst>
          </p:cNvPr>
          <p:cNvSpPr/>
          <p:nvPr/>
        </p:nvSpPr>
        <p:spPr>
          <a:xfrm rot="5400000">
            <a:off x="6578204" y="1424004"/>
            <a:ext cx="581139" cy="581139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78" name="Forme libre : forme 77">
            <a:extLst>
              <a:ext uri="{FF2B5EF4-FFF2-40B4-BE49-F238E27FC236}">
                <a16:creationId xmlns:a16="http://schemas.microsoft.com/office/drawing/2014/main" id="{F8739AD4-DD84-4F93-8174-A79A6CDE8CCE}"/>
              </a:ext>
            </a:extLst>
          </p:cNvPr>
          <p:cNvSpPr/>
          <p:nvPr/>
        </p:nvSpPr>
        <p:spPr>
          <a:xfrm>
            <a:off x="5155773" y="2722659"/>
            <a:ext cx="706340" cy="706341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2" name="Espace réservé du texte 81">
            <a:extLst>
              <a:ext uri="{FF2B5EF4-FFF2-40B4-BE49-F238E27FC236}">
                <a16:creationId xmlns:a16="http://schemas.microsoft.com/office/drawing/2014/main" id="{C72523A8-05F6-4224-B3FE-6DBA210EB5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14983" y="3909643"/>
            <a:ext cx="1362040" cy="3416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800"/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Prénom, nom</a:t>
            </a:r>
          </a:p>
        </p:txBody>
      </p:sp>
      <p:sp>
        <p:nvSpPr>
          <p:cNvPr id="83" name="Espace réservé du texte 81">
            <a:extLst>
              <a:ext uri="{FF2B5EF4-FFF2-40B4-BE49-F238E27FC236}">
                <a16:creationId xmlns:a16="http://schemas.microsoft.com/office/drawing/2014/main" id="{5024C747-8B45-4241-9940-45C4764D9A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0697" y="4231860"/>
            <a:ext cx="810607" cy="3139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600" b="1">
                <a:solidFill>
                  <a:schemeClr val="accent4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Fonction</a:t>
            </a:r>
          </a:p>
        </p:txBody>
      </p:sp>
      <p:sp>
        <p:nvSpPr>
          <p:cNvPr id="84" name="Espace réservé du texte 81">
            <a:extLst>
              <a:ext uri="{FF2B5EF4-FFF2-40B4-BE49-F238E27FC236}">
                <a16:creationId xmlns:a16="http://schemas.microsoft.com/office/drawing/2014/main" id="{AC60F0AA-EB99-4DCD-B106-7AA1C819BD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8364" y="5041170"/>
            <a:ext cx="815288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Téléphone</a:t>
            </a:r>
          </a:p>
        </p:txBody>
      </p:sp>
      <p:sp>
        <p:nvSpPr>
          <p:cNvPr id="85" name="Espace réservé du texte 81">
            <a:extLst>
              <a:ext uri="{FF2B5EF4-FFF2-40B4-BE49-F238E27FC236}">
                <a16:creationId xmlns:a16="http://schemas.microsoft.com/office/drawing/2014/main" id="{FE6B8C62-D82D-4795-A028-21FF8BD820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82008" y="5296808"/>
            <a:ext cx="428002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email</a:t>
            </a:r>
          </a:p>
        </p:txBody>
      </p:sp>
      <p:grpSp>
        <p:nvGrpSpPr>
          <p:cNvPr id="222" name="Group 4">
            <a:extLst>
              <a:ext uri="{FF2B5EF4-FFF2-40B4-BE49-F238E27FC236}">
                <a16:creationId xmlns:a16="http://schemas.microsoft.com/office/drawing/2014/main" id="{D63505E9-8951-4027-802E-CA6304FB98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223" name="Freeform 5">
              <a:extLst>
                <a:ext uri="{FF2B5EF4-FFF2-40B4-BE49-F238E27FC236}">
                  <a16:creationId xmlns:a16="http://schemas.microsoft.com/office/drawing/2014/main" id="{174C3155-A4B4-4879-8A97-C43A2C9337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4" name="Freeform 6">
              <a:extLst>
                <a:ext uri="{FF2B5EF4-FFF2-40B4-BE49-F238E27FC236}">
                  <a16:creationId xmlns:a16="http://schemas.microsoft.com/office/drawing/2014/main" id="{F3C7B35B-AD54-4D03-B4A0-D636C869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5" name="Freeform 7">
              <a:extLst>
                <a:ext uri="{FF2B5EF4-FFF2-40B4-BE49-F238E27FC236}">
                  <a16:creationId xmlns:a16="http://schemas.microsoft.com/office/drawing/2014/main" id="{5AA31B73-EBFB-41EA-881A-E8D4C0A2CF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6" name="Freeform 8">
              <a:extLst>
                <a:ext uri="{FF2B5EF4-FFF2-40B4-BE49-F238E27FC236}">
                  <a16:creationId xmlns:a16="http://schemas.microsoft.com/office/drawing/2014/main" id="{9F4494CA-57E7-4905-AA50-3CFF68D72A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7" name="Freeform 9">
              <a:extLst>
                <a:ext uri="{FF2B5EF4-FFF2-40B4-BE49-F238E27FC236}">
                  <a16:creationId xmlns:a16="http://schemas.microsoft.com/office/drawing/2014/main" id="{73E9F2F3-EE17-4DD3-BE39-8454CFAD4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8" name="Rectangle 10">
              <a:extLst>
                <a:ext uri="{FF2B5EF4-FFF2-40B4-BE49-F238E27FC236}">
                  <a16:creationId xmlns:a16="http://schemas.microsoft.com/office/drawing/2014/main" id="{37176BBF-2E7E-4A12-A269-0A25239D77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9" name="Freeform 11">
              <a:extLst>
                <a:ext uri="{FF2B5EF4-FFF2-40B4-BE49-F238E27FC236}">
                  <a16:creationId xmlns:a16="http://schemas.microsoft.com/office/drawing/2014/main" id="{AA6ECB3B-2B56-46CB-AAD3-13B0A53C6B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0" name="Freeform 12">
              <a:extLst>
                <a:ext uri="{FF2B5EF4-FFF2-40B4-BE49-F238E27FC236}">
                  <a16:creationId xmlns:a16="http://schemas.microsoft.com/office/drawing/2014/main" id="{BBEDEE3A-C342-449E-826E-0C374E316A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1" name="Freeform 13">
              <a:extLst>
                <a:ext uri="{FF2B5EF4-FFF2-40B4-BE49-F238E27FC236}">
                  <a16:creationId xmlns:a16="http://schemas.microsoft.com/office/drawing/2014/main" id="{11667100-7497-4B23-AE8F-D94A9749E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2" name="Freeform 14">
              <a:extLst>
                <a:ext uri="{FF2B5EF4-FFF2-40B4-BE49-F238E27FC236}">
                  <a16:creationId xmlns:a16="http://schemas.microsoft.com/office/drawing/2014/main" id="{1EFC5C9B-F4D7-45D0-9113-2BD50E29F57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3" name="Freeform 15">
              <a:extLst>
                <a:ext uri="{FF2B5EF4-FFF2-40B4-BE49-F238E27FC236}">
                  <a16:creationId xmlns:a16="http://schemas.microsoft.com/office/drawing/2014/main" id="{6484C2EF-2507-491C-8D2B-70B0997D2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4" name="Freeform 16">
              <a:extLst>
                <a:ext uri="{FF2B5EF4-FFF2-40B4-BE49-F238E27FC236}">
                  <a16:creationId xmlns:a16="http://schemas.microsoft.com/office/drawing/2014/main" id="{AF11B0C7-58C5-4D03-A5A3-9C13BC7BA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" name="Freeform 17">
              <a:extLst>
                <a:ext uri="{FF2B5EF4-FFF2-40B4-BE49-F238E27FC236}">
                  <a16:creationId xmlns:a16="http://schemas.microsoft.com/office/drawing/2014/main" id="{0D6BFCD1-17CE-42D6-BF0F-26F2F6BA71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6" name="Freeform 18">
              <a:extLst>
                <a:ext uri="{FF2B5EF4-FFF2-40B4-BE49-F238E27FC236}">
                  <a16:creationId xmlns:a16="http://schemas.microsoft.com/office/drawing/2014/main" id="{BF9C3D82-6F8F-4888-8384-256554691A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7" name="Freeform 19">
              <a:extLst>
                <a:ext uri="{FF2B5EF4-FFF2-40B4-BE49-F238E27FC236}">
                  <a16:creationId xmlns:a16="http://schemas.microsoft.com/office/drawing/2014/main" id="{B3BD08DD-82FC-40A4-AD30-C541E50CE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8" name="Freeform 20">
              <a:extLst>
                <a:ext uri="{FF2B5EF4-FFF2-40B4-BE49-F238E27FC236}">
                  <a16:creationId xmlns:a16="http://schemas.microsoft.com/office/drawing/2014/main" id="{A6F27338-F612-40F5-B2E2-0C1D81F64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9" name="Freeform 21">
              <a:extLst>
                <a:ext uri="{FF2B5EF4-FFF2-40B4-BE49-F238E27FC236}">
                  <a16:creationId xmlns:a16="http://schemas.microsoft.com/office/drawing/2014/main" id="{8032CDE4-5D3E-4950-A0DC-748477D6B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0" name="Freeform 22">
              <a:extLst>
                <a:ext uri="{FF2B5EF4-FFF2-40B4-BE49-F238E27FC236}">
                  <a16:creationId xmlns:a16="http://schemas.microsoft.com/office/drawing/2014/main" id="{2F96E851-B816-4A39-9A91-D1FEA58785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1" name="Rectangle 23">
              <a:extLst>
                <a:ext uri="{FF2B5EF4-FFF2-40B4-BE49-F238E27FC236}">
                  <a16:creationId xmlns:a16="http://schemas.microsoft.com/office/drawing/2014/main" id="{911D75F5-DD83-4C82-ADCB-A2F61ED650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2" name="Freeform 24">
              <a:extLst>
                <a:ext uri="{FF2B5EF4-FFF2-40B4-BE49-F238E27FC236}">
                  <a16:creationId xmlns:a16="http://schemas.microsoft.com/office/drawing/2014/main" id="{2EC4B217-9FB6-4764-9226-07982161E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3" name="Freeform 25">
              <a:extLst>
                <a:ext uri="{FF2B5EF4-FFF2-40B4-BE49-F238E27FC236}">
                  <a16:creationId xmlns:a16="http://schemas.microsoft.com/office/drawing/2014/main" id="{7F9FA6FB-77F2-40C8-9D21-0CBE4AE2B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4" name="Freeform 26">
              <a:extLst>
                <a:ext uri="{FF2B5EF4-FFF2-40B4-BE49-F238E27FC236}">
                  <a16:creationId xmlns:a16="http://schemas.microsoft.com/office/drawing/2014/main" id="{FE1499B9-C1C5-46ED-B168-CF3DCB35F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5" name="Freeform 27">
              <a:extLst>
                <a:ext uri="{FF2B5EF4-FFF2-40B4-BE49-F238E27FC236}">
                  <a16:creationId xmlns:a16="http://schemas.microsoft.com/office/drawing/2014/main" id="{2F01D988-861D-4EEC-880A-C89C11DB4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6" name="Freeform 28">
              <a:extLst>
                <a:ext uri="{FF2B5EF4-FFF2-40B4-BE49-F238E27FC236}">
                  <a16:creationId xmlns:a16="http://schemas.microsoft.com/office/drawing/2014/main" id="{46249530-9084-492B-9F27-481371B471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7" name="Freeform 29">
              <a:extLst>
                <a:ext uri="{FF2B5EF4-FFF2-40B4-BE49-F238E27FC236}">
                  <a16:creationId xmlns:a16="http://schemas.microsoft.com/office/drawing/2014/main" id="{F182C599-6B3E-48DE-A9AC-22D3124C87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8" name="Freeform 30">
              <a:extLst>
                <a:ext uri="{FF2B5EF4-FFF2-40B4-BE49-F238E27FC236}">
                  <a16:creationId xmlns:a16="http://schemas.microsoft.com/office/drawing/2014/main" id="{762002A6-483B-4F85-AB86-BC000A9D32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9" name="Freeform 31">
              <a:extLst>
                <a:ext uri="{FF2B5EF4-FFF2-40B4-BE49-F238E27FC236}">
                  <a16:creationId xmlns:a16="http://schemas.microsoft.com/office/drawing/2014/main" id="{87728964-A446-4408-AE06-78A0EBE7B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0" name="Freeform 32">
              <a:extLst>
                <a:ext uri="{FF2B5EF4-FFF2-40B4-BE49-F238E27FC236}">
                  <a16:creationId xmlns:a16="http://schemas.microsoft.com/office/drawing/2014/main" id="{3202940F-B6D9-4C16-8C02-3A32F99A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1" name="Freeform 33">
              <a:extLst>
                <a:ext uri="{FF2B5EF4-FFF2-40B4-BE49-F238E27FC236}">
                  <a16:creationId xmlns:a16="http://schemas.microsoft.com/office/drawing/2014/main" id="{A2C5134F-DDE2-4ABF-AE62-AF98D320E3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2" name="Freeform 34">
              <a:extLst>
                <a:ext uri="{FF2B5EF4-FFF2-40B4-BE49-F238E27FC236}">
                  <a16:creationId xmlns:a16="http://schemas.microsoft.com/office/drawing/2014/main" id="{420CC204-52C9-44D0-BAB8-B6E4FF5DA6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3" name="Freeform 35">
              <a:extLst>
                <a:ext uri="{FF2B5EF4-FFF2-40B4-BE49-F238E27FC236}">
                  <a16:creationId xmlns:a16="http://schemas.microsoft.com/office/drawing/2014/main" id="{2B0BE4C9-946E-4C2F-A539-7F566DAB3F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4" name="Rectangle 36">
              <a:extLst>
                <a:ext uri="{FF2B5EF4-FFF2-40B4-BE49-F238E27FC236}">
                  <a16:creationId xmlns:a16="http://schemas.microsoft.com/office/drawing/2014/main" id="{F78AEDA1-17FA-40EF-999F-5FE1CBA2C1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5" name="Freeform 37">
              <a:extLst>
                <a:ext uri="{FF2B5EF4-FFF2-40B4-BE49-F238E27FC236}">
                  <a16:creationId xmlns:a16="http://schemas.microsoft.com/office/drawing/2014/main" id="{AA37C68E-A94E-4739-B46C-BDB1A60FC3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6" name="Freeform 38">
              <a:extLst>
                <a:ext uri="{FF2B5EF4-FFF2-40B4-BE49-F238E27FC236}">
                  <a16:creationId xmlns:a16="http://schemas.microsoft.com/office/drawing/2014/main" id="{2DDA4745-F5E8-4875-88E0-D6B19253C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7" name="Freeform 39">
              <a:extLst>
                <a:ext uri="{FF2B5EF4-FFF2-40B4-BE49-F238E27FC236}">
                  <a16:creationId xmlns:a16="http://schemas.microsoft.com/office/drawing/2014/main" id="{C0786A00-F8EF-431E-BA4A-2B31B52486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8" name="Freeform 40">
              <a:extLst>
                <a:ext uri="{FF2B5EF4-FFF2-40B4-BE49-F238E27FC236}">
                  <a16:creationId xmlns:a16="http://schemas.microsoft.com/office/drawing/2014/main" id="{D3235B63-7985-4BBE-BB0F-03714C04D4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9" name="Freeform 41">
              <a:extLst>
                <a:ext uri="{FF2B5EF4-FFF2-40B4-BE49-F238E27FC236}">
                  <a16:creationId xmlns:a16="http://schemas.microsoft.com/office/drawing/2014/main" id="{1C8867B3-2D3F-48AA-946E-D7E5AFCFFC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0" name="Freeform 42">
              <a:extLst>
                <a:ext uri="{FF2B5EF4-FFF2-40B4-BE49-F238E27FC236}">
                  <a16:creationId xmlns:a16="http://schemas.microsoft.com/office/drawing/2014/main" id="{C07438C1-162C-4E72-AC19-824B5643FD7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1" name="Freeform 43">
              <a:extLst>
                <a:ext uri="{FF2B5EF4-FFF2-40B4-BE49-F238E27FC236}">
                  <a16:creationId xmlns:a16="http://schemas.microsoft.com/office/drawing/2014/main" id="{75E07474-E7E9-413F-B261-5EAF92A8C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2" name="Freeform 44">
              <a:extLst>
                <a:ext uri="{FF2B5EF4-FFF2-40B4-BE49-F238E27FC236}">
                  <a16:creationId xmlns:a16="http://schemas.microsoft.com/office/drawing/2014/main" id="{660B2F9E-FF88-4880-8915-45BC6AFDE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3" name="Freeform 45">
              <a:extLst>
                <a:ext uri="{FF2B5EF4-FFF2-40B4-BE49-F238E27FC236}">
                  <a16:creationId xmlns:a16="http://schemas.microsoft.com/office/drawing/2014/main" id="{271BD392-DE6A-4F7F-A537-579F3A0F74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4" name="Freeform 46">
              <a:extLst>
                <a:ext uri="{FF2B5EF4-FFF2-40B4-BE49-F238E27FC236}">
                  <a16:creationId xmlns:a16="http://schemas.microsoft.com/office/drawing/2014/main" id="{EF37611D-B901-46D0-9F9A-70A44F5FAC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5" name="Freeform 47">
              <a:extLst>
                <a:ext uri="{FF2B5EF4-FFF2-40B4-BE49-F238E27FC236}">
                  <a16:creationId xmlns:a16="http://schemas.microsoft.com/office/drawing/2014/main" id="{01DB6777-9D87-4B9D-8BB6-7948BC1A1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6" name="Freeform 48">
              <a:extLst>
                <a:ext uri="{FF2B5EF4-FFF2-40B4-BE49-F238E27FC236}">
                  <a16:creationId xmlns:a16="http://schemas.microsoft.com/office/drawing/2014/main" id="{49403404-58C5-4848-8CF9-D28DBD0CC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7" name="Freeform 49">
              <a:extLst>
                <a:ext uri="{FF2B5EF4-FFF2-40B4-BE49-F238E27FC236}">
                  <a16:creationId xmlns:a16="http://schemas.microsoft.com/office/drawing/2014/main" id="{EE7C1BBC-F0AB-42E6-BD9B-F258A1AF28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8" name="Rectangle 50">
              <a:extLst>
                <a:ext uri="{FF2B5EF4-FFF2-40B4-BE49-F238E27FC236}">
                  <a16:creationId xmlns:a16="http://schemas.microsoft.com/office/drawing/2014/main" id="{4923AD67-276A-4AD5-8243-EED91B6C965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9" name="Freeform 51">
              <a:extLst>
                <a:ext uri="{FF2B5EF4-FFF2-40B4-BE49-F238E27FC236}">
                  <a16:creationId xmlns:a16="http://schemas.microsoft.com/office/drawing/2014/main" id="{0DBA6A0A-FF04-4F45-B2AE-AF51F2BF08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0" name="Freeform 52">
              <a:extLst>
                <a:ext uri="{FF2B5EF4-FFF2-40B4-BE49-F238E27FC236}">
                  <a16:creationId xmlns:a16="http://schemas.microsoft.com/office/drawing/2014/main" id="{771FC9BA-F708-4C25-BC56-D80394DF42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1" name="Freeform 53">
              <a:extLst>
                <a:ext uri="{FF2B5EF4-FFF2-40B4-BE49-F238E27FC236}">
                  <a16:creationId xmlns:a16="http://schemas.microsoft.com/office/drawing/2014/main" id="{9ABD3427-45BA-4BF8-979D-5427ED446E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2" name="Freeform 54">
              <a:extLst>
                <a:ext uri="{FF2B5EF4-FFF2-40B4-BE49-F238E27FC236}">
                  <a16:creationId xmlns:a16="http://schemas.microsoft.com/office/drawing/2014/main" id="{41DCC47E-C00B-4F12-909A-0220215EFA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3" name="Freeform 55">
              <a:extLst>
                <a:ext uri="{FF2B5EF4-FFF2-40B4-BE49-F238E27FC236}">
                  <a16:creationId xmlns:a16="http://schemas.microsoft.com/office/drawing/2014/main" id="{782E1B2B-5E87-432F-B524-97563B9EC4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4" name="Freeform 56">
              <a:extLst>
                <a:ext uri="{FF2B5EF4-FFF2-40B4-BE49-F238E27FC236}">
                  <a16:creationId xmlns:a16="http://schemas.microsoft.com/office/drawing/2014/main" id="{F83879C8-075F-42D1-B85B-36D0FFD6B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5" name="Freeform 57">
              <a:extLst>
                <a:ext uri="{FF2B5EF4-FFF2-40B4-BE49-F238E27FC236}">
                  <a16:creationId xmlns:a16="http://schemas.microsoft.com/office/drawing/2014/main" id="{F6697C6D-5745-4006-AE7C-FE853D730C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6" name="Freeform 58">
              <a:extLst>
                <a:ext uri="{FF2B5EF4-FFF2-40B4-BE49-F238E27FC236}">
                  <a16:creationId xmlns:a16="http://schemas.microsoft.com/office/drawing/2014/main" id="{3481560F-20F0-4798-BD91-12DD43F514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7" name="Freeform 59">
              <a:extLst>
                <a:ext uri="{FF2B5EF4-FFF2-40B4-BE49-F238E27FC236}">
                  <a16:creationId xmlns:a16="http://schemas.microsoft.com/office/drawing/2014/main" id="{F0FCF486-7EE5-4923-8A09-1F8B0D678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8" name="Rectangle 60">
              <a:extLst>
                <a:ext uri="{FF2B5EF4-FFF2-40B4-BE49-F238E27FC236}">
                  <a16:creationId xmlns:a16="http://schemas.microsoft.com/office/drawing/2014/main" id="{44C7A374-A3BC-4CAF-B006-321F29B327E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9" name="Freeform 61">
              <a:extLst>
                <a:ext uri="{FF2B5EF4-FFF2-40B4-BE49-F238E27FC236}">
                  <a16:creationId xmlns:a16="http://schemas.microsoft.com/office/drawing/2014/main" id="{854C1293-56AA-439C-85B3-AFD5023458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0" name="Freeform 62">
              <a:extLst>
                <a:ext uri="{FF2B5EF4-FFF2-40B4-BE49-F238E27FC236}">
                  <a16:creationId xmlns:a16="http://schemas.microsoft.com/office/drawing/2014/main" id="{9DF7DEC8-64B8-4606-9AF8-66DF941A0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1" name="Freeform 63">
              <a:extLst>
                <a:ext uri="{FF2B5EF4-FFF2-40B4-BE49-F238E27FC236}">
                  <a16:creationId xmlns:a16="http://schemas.microsoft.com/office/drawing/2014/main" id="{82B158DC-2F31-4D9C-AD60-78DF7E19AE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2" name="Freeform 64">
              <a:extLst>
                <a:ext uri="{FF2B5EF4-FFF2-40B4-BE49-F238E27FC236}">
                  <a16:creationId xmlns:a16="http://schemas.microsoft.com/office/drawing/2014/main" id="{315FB48C-CFCB-498D-9305-EBDEF68C3F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3" name="Freeform 65">
              <a:extLst>
                <a:ext uri="{FF2B5EF4-FFF2-40B4-BE49-F238E27FC236}">
                  <a16:creationId xmlns:a16="http://schemas.microsoft.com/office/drawing/2014/main" id="{86FDA7F5-390F-49B9-9227-91A6F3AEA1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4" name="Freeform 66">
              <a:extLst>
                <a:ext uri="{FF2B5EF4-FFF2-40B4-BE49-F238E27FC236}">
                  <a16:creationId xmlns:a16="http://schemas.microsoft.com/office/drawing/2014/main" id="{9AEA7C7C-6340-4B96-B087-8D969D8F27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5" name="Freeform 67">
              <a:extLst>
                <a:ext uri="{FF2B5EF4-FFF2-40B4-BE49-F238E27FC236}">
                  <a16:creationId xmlns:a16="http://schemas.microsoft.com/office/drawing/2014/main" id="{A16C2F7C-7471-4C68-A961-3D235BA0D8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F14447B5-1206-44F8-8900-892AE07C70CD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E47D3C9-B36B-4AFC-82DB-239D58E528A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D4B4D9F-5270-4698-A40F-31B9DDBD9F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A3E0E18-225F-4F3B-AC5A-851DB358D90C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7344E2D6-0262-4893-ABCC-C41C4AA1E7E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25160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F4E4C5-8832-48C4-82AE-83F30BF97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D6AE0D38-42B9-417B-A15E-9031BF71F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22F323C9-46A6-4EA4-B10F-E354A8D60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52DE7F-0841-4697-B626-C2D2CE09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6717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ADD6A3A-E948-4754-921F-D5617C7C20C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4">
            <a:extLst>
              <a:ext uri="{FF2B5EF4-FFF2-40B4-BE49-F238E27FC236}">
                <a16:creationId xmlns:a16="http://schemas.microsoft.com/office/drawing/2014/main" id="{61120EE6-B528-4E12-84FE-3C9E478C938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978D82D1-62B3-412C-98A4-608F4C4079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6CB055F6-5300-46A3-9539-46EC17A9D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0D34B1BA-1FD9-4BE6-A6A5-A9110AAC5F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D0D7023A-1E0B-4B3F-81D7-9B1600C5F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07BB6FE4-A2AE-4A22-8B3D-DC35A7F950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5166548B-4B3D-438A-89E1-1693F3B5B29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C0DFDCFC-CB59-461F-A7FA-260AD99EBF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775CD39E-019B-4E0C-8EBB-4FDD1249A2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9ADDBF64-AF1D-4B51-9C2F-0CEA6FD1BE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85C95323-4141-4822-979B-617A4F20E4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99BC2009-032F-43E3-927F-BA5C205D61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05B71258-EDD2-4D8A-B49F-B9545517C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5AD41178-BB3D-4B38-AE02-E226B6C01D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098FA01D-F38A-4451-BB3B-883C50B095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CEBEF00-B696-4921-AB9F-B26F360BCA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0CD79CC5-1B77-440E-9818-79DA1C470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27CE5B41-7711-4BA8-987E-F2F8EB261F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65452E66-0FF6-4951-9352-741075F938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E0AFBD9-701E-4050-B727-19A8F4BE9F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2D0C5031-B445-48F6-8632-AF5268E6D7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180C30DE-CD33-4A7B-BFE3-554D6F5D84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5D1C7207-3175-47CD-9D19-A6F6C9D06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4640DAE7-5F27-4A6A-9E06-C21C473CE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91888598-6700-4335-93AE-AC823B941A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6EF2779B-8055-43DF-B33D-1BCBDC8B30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13EDC058-E5BE-4EC9-AA7C-0A50BE8EE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B66EEC49-7A7C-4EB1-8BE8-0E7EE046D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14A00B3F-368D-40A2-875A-8DEB2F5BFD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EC932573-01E1-4416-8514-4CD8F35338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23477706-A006-4720-BD4F-BDA426D9CD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423CF0AF-FA38-4DD9-AC3A-AFF37948D4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A24A10B8-8790-4D40-8316-AC9065392D7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25753D48-C893-4988-A25F-6BAFAD2D22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A3FC9E94-C446-4721-8B84-11A5FD7B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B64380BF-4C64-43F4-BC53-53A5C5BA90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684AC66F-9C39-4D95-992A-47315C34B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A2ECC19C-8F07-455B-940C-BD059A1F89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C32DC57E-6714-4D1F-A5D2-419C9CB6B7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15B56773-CC8F-4CBE-A762-FFE4121EA7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2E5FA82-FBB1-4F49-ABF6-22A0C554B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5ABF4F7E-5E95-4B2C-86C4-EAF0D5A97D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71823327-A541-4293-9337-CBB804C5C3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05F3DB55-97F5-4214-B3D9-4B5B71F34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B78E1446-6A6B-4B91-908A-23E7C1959E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3AB313E8-0637-40F9-9169-84AE44028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643187FF-9608-4C82-8FBE-ABF39C99B9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213D092F-0639-4C91-9E07-1E631270A0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A4447833-20ED-44D5-9C35-9FB21A13C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C0EDA04E-CE89-4D3C-AD1C-1D16767AC4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CBAF5BB8-2912-4012-A83F-FA0ECEBD16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C39B388C-0F81-4D8D-9557-D4E2017C50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5C5F7F7D-ACFE-4497-8707-7CB619F0D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A7433E6D-4992-44D7-BE79-EB9AC07C96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A2B9FA18-2CCD-4541-8909-7ECDB43F5D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39136B83-5916-4682-8C6A-8BB30E18C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34803EE7-9B2B-473C-8E40-AFF9F84D43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989687D2-B5E8-4A1B-86BA-C3FF9C9E41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31FB91D8-952C-4DC1-9F28-435D1F8ED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645FA5-20C9-43B1-81EB-EB43D9236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52C1D79A-696D-4D5D-AB99-18ED189DE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9779956-73E9-4044-872E-7B4F4A7BC1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57744034-003B-410B-8AD7-8BC435D4F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988A2F4F-FEC0-4291-B3D7-085EEB8991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5" name="Espace réservé de la date 74">
            <a:extLst>
              <a:ext uri="{FF2B5EF4-FFF2-40B4-BE49-F238E27FC236}">
                <a16:creationId xmlns:a16="http://schemas.microsoft.com/office/drawing/2014/main" id="{2303158D-9980-4F0A-8C80-686BD2940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6" name="Espace réservé du pied de page 75">
            <a:extLst>
              <a:ext uri="{FF2B5EF4-FFF2-40B4-BE49-F238E27FC236}">
                <a16:creationId xmlns:a16="http://schemas.microsoft.com/office/drawing/2014/main" id="{BFAC21DE-6AF2-4078-9F5F-A8FE65427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77" name="Espace réservé du numéro de diapositive 76">
            <a:extLst>
              <a:ext uri="{FF2B5EF4-FFF2-40B4-BE49-F238E27FC236}">
                <a16:creationId xmlns:a16="http://schemas.microsoft.com/office/drawing/2014/main" id="{35D7A086-6C07-4366-B8A9-86AB997FF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78" name="Groupe 77">
            <a:extLst>
              <a:ext uri="{FF2B5EF4-FFF2-40B4-BE49-F238E27FC236}">
                <a16:creationId xmlns:a16="http://schemas.microsoft.com/office/drawing/2014/main" id="{9EB00D02-A91B-4DE8-99BC-F9E8AF0A820E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9DA6EA5-1DFF-4871-A5DB-AD73E310622E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1947427-A54C-4F18-BD76-AD5F5F953A5F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91CE180-20F1-4622-9006-6D7A76944AAB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6636178-5561-4486-8E81-BCB6671EEF17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46385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C585F7D-EBF3-46A2-9AA0-5699D0BA358C}"/>
              </a:ext>
            </a:extLst>
          </p:cNvPr>
          <p:cNvSpPr/>
          <p:nvPr userDrawn="1"/>
        </p:nvSpPr>
        <p:spPr>
          <a:xfrm>
            <a:off x="335360" y="332656"/>
            <a:ext cx="11521278" cy="12992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5663462-3421-4CF1-865C-D267CDA435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360" y="473281"/>
            <a:ext cx="11521278" cy="9032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Sommaire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650D1CCD-C5C5-4B50-A8C8-F5A70CD749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43472" y="1988840"/>
            <a:ext cx="8208911" cy="3744416"/>
          </a:xfrm>
        </p:spPr>
        <p:txBody>
          <a:bodyPr tIns="36000" bIns="3600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AutoNum type="arabicPeriod"/>
              <a:tabLst/>
              <a:defRPr sz="2200" cap="none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9" name="Espace réservé du texte 19">
            <a:extLst>
              <a:ext uri="{FF2B5EF4-FFF2-40B4-BE49-F238E27FC236}">
                <a16:creationId xmlns:a16="http://schemas.microsoft.com/office/drawing/2014/main" id="{8EE6A684-0469-4B25-9B56-0FAFE447ED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40416" y="1988840"/>
            <a:ext cx="417427" cy="3841796"/>
          </a:xfrm>
        </p:spPr>
        <p:txBody>
          <a:bodyPr wrap="none" tIns="3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None/>
              <a:tabLst/>
              <a:defRPr sz="2200"/>
            </a:lvl1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0F10E4BB-2CDC-40B3-9A61-2B0F78E43E16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6AA64FF-FB0F-471C-946D-D94B8672046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79974" y="332656"/>
            <a:ext cx="5976664" cy="5849069"/>
          </a:xfrm>
          <a:custGeom>
            <a:avLst/>
            <a:gdLst>
              <a:gd name="connsiteX0" fmla="*/ 0 w 5976664"/>
              <a:gd name="connsiteY0" fmla="*/ 0 h 5849069"/>
              <a:gd name="connsiteX1" fmla="*/ 5976664 w 5976664"/>
              <a:gd name="connsiteY1" fmla="*/ 0 h 5849069"/>
              <a:gd name="connsiteX2" fmla="*/ 5976664 w 5976664"/>
              <a:gd name="connsiteY2" fmla="*/ 5849069 h 5849069"/>
              <a:gd name="connsiteX3" fmla="*/ 4632843 w 5976664"/>
              <a:gd name="connsiteY3" fmla="*/ 5849069 h 5849069"/>
              <a:gd name="connsiteX4" fmla="*/ 4632843 w 5976664"/>
              <a:gd name="connsiteY4" fmla="*/ 5844386 h 5849069"/>
              <a:gd name="connsiteX5" fmla="*/ 4632858 w 5976664"/>
              <a:gd name="connsiteY5" fmla="*/ 5844386 h 5849069"/>
              <a:gd name="connsiteX6" fmla="*/ 4632858 w 5976664"/>
              <a:gd name="connsiteY6" fmla="*/ 1371414 h 5849069"/>
              <a:gd name="connsiteX7" fmla="*/ 4628006 w 5976664"/>
              <a:gd name="connsiteY7" fmla="*/ 1371414 h 5849069"/>
              <a:gd name="connsiteX8" fmla="*/ 4628006 w 5976664"/>
              <a:gd name="connsiteY8" fmla="*/ 1299294 h 5849069"/>
              <a:gd name="connsiteX9" fmla="*/ 0 w 5976664"/>
              <a:gd name="connsiteY9" fmla="*/ 1299294 h 584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76664" h="5849069">
                <a:moveTo>
                  <a:pt x="0" y="0"/>
                </a:moveTo>
                <a:lnTo>
                  <a:pt x="5976664" y="0"/>
                </a:lnTo>
                <a:lnTo>
                  <a:pt x="5976664" y="5849069"/>
                </a:lnTo>
                <a:lnTo>
                  <a:pt x="4632843" y="5849069"/>
                </a:lnTo>
                <a:lnTo>
                  <a:pt x="4632843" y="5844386"/>
                </a:lnTo>
                <a:lnTo>
                  <a:pt x="4632858" y="5844386"/>
                </a:lnTo>
                <a:lnTo>
                  <a:pt x="4632858" y="1371414"/>
                </a:lnTo>
                <a:lnTo>
                  <a:pt x="4628006" y="1371414"/>
                </a:lnTo>
                <a:lnTo>
                  <a:pt x="4628006" y="1299294"/>
                </a:lnTo>
                <a:lnTo>
                  <a:pt x="0" y="129929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64A97DC-3511-4CEB-8933-5517DBD0FF96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1B4215D-1EAE-4DFD-A06A-99C1295ABF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7A406DF-0508-4B8D-9448-84C9F67E6EBE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2A64C6-9436-4CC3-9022-4CF992D2AAA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01B6FB8-6886-424C-B8E5-AEF99A9CB5C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C6901FA5-79A4-4FF1-9D81-6B5DF88E76D6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69D77174-FD7F-41C5-8282-0CC664F4200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B71939-EEBA-4ECB-9E8B-0A28AEFEF9F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1CBCC8A0-1F6F-4AF9-8AE4-3322EC75BCA1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62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orme libre : forme 88">
            <a:extLst>
              <a:ext uri="{FF2B5EF4-FFF2-40B4-BE49-F238E27FC236}">
                <a16:creationId xmlns:a16="http://schemas.microsoft.com/office/drawing/2014/main" id="{D91C2E9C-2641-471D-ACC4-A989D9B07B03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332656 h 6858000"/>
              <a:gd name="connsiteX2" fmla="*/ 335361 w 12192001"/>
              <a:gd name="connsiteY2" fmla="*/ 332656 h 6858000"/>
              <a:gd name="connsiteX3" fmla="*/ 335361 w 12192001"/>
              <a:gd name="connsiteY3" fmla="*/ 5941695 h 6858000"/>
              <a:gd name="connsiteX4" fmla="*/ 2708911 w 12192001"/>
              <a:gd name="connsiteY4" fmla="*/ 5941695 h 6858000"/>
              <a:gd name="connsiteX5" fmla="*/ 2708911 w 12192001"/>
              <a:gd name="connsiteY5" fmla="*/ 6525344 h 6858000"/>
              <a:gd name="connsiteX6" fmla="*/ 2711624 w 12192001"/>
              <a:gd name="connsiteY6" fmla="*/ 6525344 h 6858000"/>
              <a:gd name="connsiteX7" fmla="*/ 2711624 w 12192001"/>
              <a:gd name="connsiteY7" fmla="*/ 6533220 h 6858000"/>
              <a:gd name="connsiteX8" fmla="*/ 11856639 w 12192001"/>
              <a:gd name="connsiteY8" fmla="*/ 6533220 h 6858000"/>
              <a:gd name="connsiteX9" fmla="*/ 11856639 w 12192001"/>
              <a:gd name="connsiteY9" fmla="*/ 324780 h 6858000"/>
              <a:gd name="connsiteX10" fmla="*/ 0 w 12192001"/>
              <a:gd name="connsiteY10" fmla="*/ 0 h 6858000"/>
              <a:gd name="connsiteX11" fmla="*/ 1 w 12192001"/>
              <a:gd name="connsiteY11" fmla="*/ 0 h 6858000"/>
              <a:gd name="connsiteX12" fmla="*/ 12589 w 12192001"/>
              <a:gd name="connsiteY12" fmla="*/ 0 h 6858000"/>
              <a:gd name="connsiteX13" fmla="*/ 337369 w 12192001"/>
              <a:gd name="connsiteY13" fmla="*/ 0 h 6858000"/>
              <a:gd name="connsiteX14" fmla="*/ 11867220 w 12192001"/>
              <a:gd name="connsiteY14" fmla="*/ 0 h 6858000"/>
              <a:gd name="connsiteX15" fmla="*/ 12191999 w 12192001"/>
              <a:gd name="connsiteY15" fmla="*/ 0 h 6858000"/>
              <a:gd name="connsiteX16" fmla="*/ 12192000 w 12192001"/>
              <a:gd name="connsiteY16" fmla="*/ 0 h 6858000"/>
              <a:gd name="connsiteX17" fmla="*/ 12192001 w 12192001"/>
              <a:gd name="connsiteY17" fmla="*/ 0 h 6858000"/>
              <a:gd name="connsiteX18" fmla="*/ 12192001 w 12192001"/>
              <a:gd name="connsiteY18" fmla="*/ 324780 h 6858000"/>
              <a:gd name="connsiteX19" fmla="*/ 12192000 w 12192001"/>
              <a:gd name="connsiteY19" fmla="*/ 324780 h 6858000"/>
              <a:gd name="connsiteX20" fmla="*/ 12192000 w 12192001"/>
              <a:gd name="connsiteY20" fmla="*/ 6533220 h 6858000"/>
              <a:gd name="connsiteX21" fmla="*/ 12192001 w 12192001"/>
              <a:gd name="connsiteY21" fmla="*/ 6533220 h 6858000"/>
              <a:gd name="connsiteX22" fmla="*/ 12192001 w 12192001"/>
              <a:gd name="connsiteY22" fmla="*/ 6858000 h 6858000"/>
              <a:gd name="connsiteX23" fmla="*/ 12191999 w 12192001"/>
              <a:gd name="connsiteY23" fmla="*/ 6858000 h 6858000"/>
              <a:gd name="connsiteX24" fmla="*/ 2711624 w 12192001"/>
              <a:gd name="connsiteY24" fmla="*/ 6858000 h 6858000"/>
              <a:gd name="connsiteX25" fmla="*/ 2708911 w 12192001"/>
              <a:gd name="connsiteY25" fmla="*/ 6858000 h 6858000"/>
              <a:gd name="connsiteX26" fmla="*/ 2062163 w 12192001"/>
              <a:gd name="connsiteY26" fmla="*/ 6858000 h 6858000"/>
              <a:gd name="connsiteX27" fmla="*/ 12315 w 12192001"/>
              <a:gd name="connsiteY27" fmla="*/ 6858000 h 6858000"/>
              <a:gd name="connsiteX28" fmla="*/ 1 w 12192001"/>
              <a:gd name="connsiteY28" fmla="*/ 6858000 h 6858000"/>
              <a:gd name="connsiteX29" fmla="*/ 0 w 12192001"/>
              <a:gd name="connsiteY29" fmla="*/ 6858000 h 6858000"/>
              <a:gd name="connsiteX30" fmla="*/ 0 w 12192001"/>
              <a:gd name="connsiteY30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332656"/>
                </a:lnTo>
                <a:lnTo>
                  <a:pt x="335361" y="332656"/>
                </a:lnTo>
                <a:lnTo>
                  <a:pt x="335361" y="5941695"/>
                </a:lnTo>
                <a:lnTo>
                  <a:pt x="2708911" y="5941695"/>
                </a:lnTo>
                <a:lnTo>
                  <a:pt x="2708911" y="6525344"/>
                </a:lnTo>
                <a:lnTo>
                  <a:pt x="2711624" y="6525344"/>
                </a:lnTo>
                <a:lnTo>
                  <a:pt x="2711624" y="6533220"/>
                </a:lnTo>
                <a:lnTo>
                  <a:pt x="11856639" y="6533220"/>
                </a:lnTo>
                <a:lnTo>
                  <a:pt x="11856639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708911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91" name="Forme libre : forme 90">
            <a:extLst>
              <a:ext uri="{FF2B5EF4-FFF2-40B4-BE49-F238E27FC236}">
                <a16:creationId xmlns:a16="http://schemas.microsoft.com/office/drawing/2014/main" id="{6031C171-86E8-4DDC-88E3-ADBB609A89AD}"/>
              </a:ext>
            </a:extLst>
          </p:cNvPr>
          <p:cNvSpPr/>
          <p:nvPr userDrawn="1"/>
        </p:nvSpPr>
        <p:spPr>
          <a:xfrm rot="5400000">
            <a:off x="7010400" y="1412080"/>
            <a:ext cx="1101825" cy="1101825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3B710E8-959D-4375-9525-F35950162090}"/>
              </a:ext>
            </a:extLst>
          </p:cNvPr>
          <p:cNvSpPr/>
          <p:nvPr userDrawn="1"/>
        </p:nvSpPr>
        <p:spPr>
          <a:xfrm>
            <a:off x="4424669" y="1757516"/>
            <a:ext cx="3342968" cy="3342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94" name="Forme libre : forme 93">
            <a:extLst>
              <a:ext uri="{FF2B5EF4-FFF2-40B4-BE49-F238E27FC236}">
                <a16:creationId xmlns:a16="http://schemas.microsoft.com/office/drawing/2014/main" id="{F3880C60-ED34-4AC4-9AF0-0A324A26765D}"/>
              </a:ext>
            </a:extLst>
          </p:cNvPr>
          <p:cNvSpPr/>
          <p:nvPr userDrawn="1"/>
        </p:nvSpPr>
        <p:spPr>
          <a:xfrm>
            <a:off x="4313509" y="3874297"/>
            <a:ext cx="1339203" cy="1339204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19D896F-255B-4B23-B1AD-3C0DF973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16" y="3026655"/>
            <a:ext cx="3342968" cy="903236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96" name="Espace réservé du texte 95">
            <a:extLst>
              <a:ext uri="{FF2B5EF4-FFF2-40B4-BE49-F238E27FC236}">
                <a16:creationId xmlns:a16="http://schemas.microsoft.com/office/drawing/2014/main" id="{599541E7-1D49-482B-AA22-74C15E4B7A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24516" y="4281930"/>
            <a:ext cx="3343275" cy="792163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280987" indent="0" algn="l">
              <a:buNone/>
              <a:defRPr/>
            </a:lvl2pPr>
            <a:lvl3pPr marL="552450" indent="0" algn="l">
              <a:buNone/>
              <a:defRPr/>
            </a:lvl3pPr>
            <a:lvl4pPr marL="927100" indent="0" algn="l">
              <a:buNone/>
              <a:defRPr/>
            </a:lvl4pPr>
            <a:lvl5pPr marL="1289050" indent="0" algn="l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F23288A0-5393-4445-A712-A1D31483C379}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6096153" y="3768962"/>
            <a:ext cx="0" cy="6043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Espace réservé du texte 99">
            <a:extLst>
              <a:ext uri="{FF2B5EF4-FFF2-40B4-BE49-F238E27FC236}">
                <a16:creationId xmlns:a16="http://schemas.microsoft.com/office/drawing/2014/main" id="{352C8794-FA86-4A5D-B1B4-613979F0F1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07153" y="2080513"/>
            <a:ext cx="1778000" cy="1103312"/>
          </a:xfrm>
        </p:spPr>
        <p:txBody>
          <a:bodyPr anchor="ctr">
            <a:noAutofit/>
          </a:bodyPr>
          <a:lstStyle>
            <a:lvl1pPr marL="0" indent="0" algn="ctr">
              <a:buNone/>
              <a:defRPr sz="66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00</a:t>
            </a:r>
          </a:p>
        </p:txBody>
      </p:sp>
      <p:grpSp>
        <p:nvGrpSpPr>
          <p:cNvPr id="156" name="Group 4">
            <a:extLst>
              <a:ext uri="{FF2B5EF4-FFF2-40B4-BE49-F238E27FC236}">
                <a16:creationId xmlns:a16="http://schemas.microsoft.com/office/drawing/2014/main" id="{B26F458B-380D-4AA0-9236-1C6C0795F9B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57" name="Freeform 5">
              <a:extLst>
                <a:ext uri="{FF2B5EF4-FFF2-40B4-BE49-F238E27FC236}">
                  <a16:creationId xmlns:a16="http://schemas.microsoft.com/office/drawing/2014/main" id="{09F718F6-AE74-488E-A400-CAE90DA128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C2716C01-15C7-4487-9875-90391A83B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9" name="Freeform 7">
              <a:extLst>
                <a:ext uri="{FF2B5EF4-FFF2-40B4-BE49-F238E27FC236}">
                  <a16:creationId xmlns:a16="http://schemas.microsoft.com/office/drawing/2014/main" id="{F679E50B-34A6-4B86-A24C-3FE4EBADC8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0" name="Freeform 8">
              <a:extLst>
                <a:ext uri="{FF2B5EF4-FFF2-40B4-BE49-F238E27FC236}">
                  <a16:creationId xmlns:a16="http://schemas.microsoft.com/office/drawing/2014/main" id="{DB70F5E3-1C2C-4271-9C9E-D593A8FEAB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1" name="Freeform 9">
              <a:extLst>
                <a:ext uri="{FF2B5EF4-FFF2-40B4-BE49-F238E27FC236}">
                  <a16:creationId xmlns:a16="http://schemas.microsoft.com/office/drawing/2014/main" id="{5CB9F405-9E53-46B4-8262-7C0C6707F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2" name="Rectangle 10">
              <a:extLst>
                <a:ext uri="{FF2B5EF4-FFF2-40B4-BE49-F238E27FC236}">
                  <a16:creationId xmlns:a16="http://schemas.microsoft.com/office/drawing/2014/main" id="{E94F55BE-BB8F-43D2-B2A8-96BB2976012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3" name="Freeform 11">
              <a:extLst>
                <a:ext uri="{FF2B5EF4-FFF2-40B4-BE49-F238E27FC236}">
                  <a16:creationId xmlns:a16="http://schemas.microsoft.com/office/drawing/2014/main" id="{84021C1D-CBDD-4926-9CAC-E4E44BDC5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4" name="Freeform 12">
              <a:extLst>
                <a:ext uri="{FF2B5EF4-FFF2-40B4-BE49-F238E27FC236}">
                  <a16:creationId xmlns:a16="http://schemas.microsoft.com/office/drawing/2014/main" id="{A36BD2E2-A140-4AA5-B30C-E9C69DA2F0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5" name="Freeform 13">
              <a:extLst>
                <a:ext uri="{FF2B5EF4-FFF2-40B4-BE49-F238E27FC236}">
                  <a16:creationId xmlns:a16="http://schemas.microsoft.com/office/drawing/2014/main" id="{C00B2C23-401F-43CC-BE98-3E8C465533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6" name="Freeform 14">
              <a:extLst>
                <a:ext uri="{FF2B5EF4-FFF2-40B4-BE49-F238E27FC236}">
                  <a16:creationId xmlns:a16="http://schemas.microsoft.com/office/drawing/2014/main" id="{1E6AAFCF-CFDC-4984-A985-B5ED84B84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7" name="Freeform 15">
              <a:extLst>
                <a:ext uri="{FF2B5EF4-FFF2-40B4-BE49-F238E27FC236}">
                  <a16:creationId xmlns:a16="http://schemas.microsoft.com/office/drawing/2014/main" id="{A9DB301C-DCF6-4838-987D-633BF86687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F683D0A8-6411-4170-82D5-EEBA7FBE8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9" name="Freeform 17">
              <a:extLst>
                <a:ext uri="{FF2B5EF4-FFF2-40B4-BE49-F238E27FC236}">
                  <a16:creationId xmlns:a16="http://schemas.microsoft.com/office/drawing/2014/main" id="{B8E7371F-27B7-4FE6-A80E-0ECC79D62C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0" name="Freeform 18">
              <a:extLst>
                <a:ext uri="{FF2B5EF4-FFF2-40B4-BE49-F238E27FC236}">
                  <a16:creationId xmlns:a16="http://schemas.microsoft.com/office/drawing/2014/main" id="{D5204BE4-0818-4F63-AAF7-98882B272F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2F3FC98C-96FB-4F67-B0BE-F316500C69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D11D4F93-E34B-4536-8275-7B2A0FFC3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3" name="Freeform 21">
              <a:extLst>
                <a:ext uri="{FF2B5EF4-FFF2-40B4-BE49-F238E27FC236}">
                  <a16:creationId xmlns:a16="http://schemas.microsoft.com/office/drawing/2014/main" id="{22693E96-CA52-4197-AD17-9928EDE07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4" name="Freeform 22">
              <a:extLst>
                <a:ext uri="{FF2B5EF4-FFF2-40B4-BE49-F238E27FC236}">
                  <a16:creationId xmlns:a16="http://schemas.microsoft.com/office/drawing/2014/main" id="{4345206E-3C1E-4E71-9910-03D7B9D5EB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5" name="Rectangle 23">
              <a:extLst>
                <a:ext uri="{FF2B5EF4-FFF2-40B4-BE49-F238E27FC236}">
                  <a16:creationId xmlns:a16="http://schemas.microsoft.com/office/drawing/2014/main" id="{2C35AEE5-1424-48B8-9215-851E01F62F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6" name="Freeform 24">
              <a:extLst>
                <a:ext uri="{FF2B5EF4-FFF2-40B4-BE49-F238E27FC236}">
                  <a16:creationId xmlns:a16="http://schemas.microsoft.com/office/drawing/2014/main" id="{B095E488-50F9-4A4A-BDFC-AF4A698713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7" name="Freeform 25">
              <a:extLst>
                <a:ext uri="{FF2B5EF4-FFF2-40B4-BE49-F238E27FC236}">
                  <a16:creationId xmlns:a16="http://schemas.microsoft.com/office/drawing/2014/main" id="{CC14A469-BB8E-451F-8A8E-021F3A63F6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8" name="Freeform 26">
              <a:extLst>
                <a:ext uri="{FF2B5EF4-FFF2-40B4-BE49-F238E27FC236}">
                  <a16:creationId xmlns:a16="http://schemas.microsoft.com/office/drawing/2014/main" id="{8B7B9B5E-8C8E-4889-A9FE-C1FD0BECAF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9" name="Freeform 27">
              <a:extLst>
                <a:ext uri="{FF2B5EF4-FFF2-40B4-BE49-F238E27FC236}">
                  <a16:creationId xmlns:a16="http://schemas.microsoft.com/office/drawing/2014/main" id="{7EFC6EE3-AF55-4D53-B731-1FA64741CE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0" name="Freeform 28">
              <a:extLst>
                <a:ext uri="{FF2B5EF4-FFF2-40B4-BE49-F238E27FC236}">
                  <a16:creationId xmlns:a16="http://schemas.microsoft.com/office/drawing/2014/main" id="{694CED5F-760B-49C2-B46D-6D4EF25AE3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1" name="Freeform 29">
              <a:extLst>
                <a:ext uri="{FF2B5EF4-FFF2-40B4-BE49-F238E27FC236}">
                  <a16:creationId xmlns:a16="http://schemas.microsoft.com/office/drawing/2014/main" id="{9B2498BD-D195-41B2-93F8-20AA3FE4F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2" name="Freeform 30">
              <a:extLst>
                <a:ext uri="{FF2B5EF4-FFF2-40B4-BE49-F238E27FC236}">
                  <a16:creationId xmlns:a16="http://schemas.microsoft.com/office/drawing/2014/main" id="{CCE5CC04-0CAC-4146-B377-30DB22A5A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3" name="Freeform 31">
              <a:extLst>
                <a:ext uri="{FF2B5EF4-FFF2-40B4-BE49-F238E27FC236}">
                  <a16:creationId xmlns:a16="http://schemas.microsoft.com/office/drawing/2014/main" id="{231881EA-4CB5-4D86-B48C-0B07B8469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4" name="Freeform 32">
              <a:extLst>
                <a:ext uri="{FF2B5EF4-FFF2-40B4-BE49-F238E27FC236}">
                  <a16:creationId xmlns:a16="http://schemas.microsoft.com/office/drawing/2014/main" id="{EAF43FC8-D0F0-4368-B4A1-F83B3C9F8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5" name="Freeform 33">
              <a:extLst>
                <a:ext uri="{FF2B5EF4-FFF2-40B4-BE49-F238E27FC236}">
                  <a16:creationId xmlns:a16="http://schemas.microsoft.com/office/drawing/2014/main" id="{5E5F99BC-7420-4E14-93C4-27F736F565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6" name="Freeform 34">
              <a:extLst>
                <a:ext uri="{FF2B5EF4-FFF2-40B4-BE49-F238E27FC236}">
                  <a16:creationId xmlns:a16="http://schemas.microsoft.com/office/drawing/2014/main" id="{79AEB72D-1528-4FFB-997A-77DE25B5C5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7" name="Freeform 35">
              <a:extLst>
                <a:ext uri="{FF2B5EF4-FFF2-40B4-BE49-F238E27FC236}">
                  <a16:creationId xmlns:a16="http://schemas.microsoft.com/office/drawing/2014/main" id="{5783DBB0-06F8-41C8-8305-F0A99A51888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8" name="Rectangle 36">
              <a:extLst>
                <a:ext uri="{FF2B5EF4-FFF2-40B4-BE49-F238E27FC236}">
                  <a16:creationId xmlns:a16="http://schemas.microsoft.com/office/drawing/2014/main" id="{C56CC310-ED9A-44DA-8D6E-94970650BFA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9" name="Freeform 37">
              <a:extLst>
                <a:ext uri="{FF2B5EF4-FFF2-40B4-BE49-F238E27FC236}">
                  <a16:creationId xmlns:a16="http://schemas.microsoft.com/office/drawing/2014/main" id="{50E4AC4A-2E25-49DB-998D-4A1A6377EE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0" name="Freeform 38">
              <a:extLst>
                <a:ext uri="{FF2B5EF4-FFF2-40B4-BE49-F238E27FC236}">
                  <a16:creationId xmlns:a16="http://schemas.microsoft.com/office/drawing/2014/main" id="{70872D32-C110-4494-951D-D28C72F79C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1" name="Freeform 39">
              <a:extLst>
                <a:ext uri="{FF2B5EF4-FFF2-40B4-BE49-F238E27FC236}">
                  <a16:creationId xmlns:a16="http://schemas.microsoft.com/office/drawing/2014/main" id="{9E84102A-B204-4254-8C2B-97ACA19802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2" name="Freeform 40">
              <a:extLst>
                <a:ext uri="{FF2B5EF4-FFF2-40B4-BE49-F238E27FC236}">
                  <a16:creationId xmlns:a16="http://schemas.microsoft.com/office/drawing/2014/main" id="{C98B6192-6150-4F16-9D19-C9090246D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3" name="Freeform 41">
              <a:extLst>
                <a:ext uri="{FF2B5EF4-FFF2-40B4-BE49-F238E27FC236}">
                  <a16:creationId xmlns:a16="http://schemas.microsoft.com/office/drawing/2014/main" id="{62C0B27F-1335-49C5-9B4E-95AB6F9045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4" name="Freeform 42">
              <a:extLst>
                <a:ext uri="{FF2B5EF4-FFF2-40B4-BE49-F238E27FC236}">
                  <a16:creationId xmlns:a16="http://schemas.microsoft.com/office/drawing/2014/main" id="{A71EDCF2-68FD-48DC-BBD1-560C2C5FA8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5" name="Freeform 43">
              <a:extLst>
                <a:ext uri="{FF2B5EF4-FFF2-40B4-BE49-F238E27FC236}">
                  <a16:creationId xmlns:a16="http://schemas.microsoft.com/office/drawing/2014/main" id="{E10244CF-C869-430F-8337-D5613D4676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6" name="Freeform 44">
              <a:extLst>
                <a:ext uri="{FF2B5EF4-FFF2-40B4-BE49-F238E27FC236}">
                  <a16:creationId xmlns:a16="http://schemas.microsoft.com/office/drawing/2014/main" id="{4210E8CF-AAF1-42D3-A28B-6E09E274BA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7" name="Freeform 45">
              <a:extLst>
                <a:ext uri="{FF2B5EF4-FFF2-40B4-BE49-F238E27FC236}">
                  <a16:creationId xmlns:a16="http://schemas.microsoft.com/office/drawing/2014/main" id="{B45DFEC8-AA6F-4DE9-A400-BE388A0AEF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8" name="Freeform 46">
              <a:extLst>
                <a:ext uri="{FF2B5EF4-FFF2-40B4-BE49-F238E27FC236}">
                  <a16:creationId xmlns:a16="http://schemas.microsoft.com/office/drawing/2014/main" id="{1A20C662-59BC-4CEF-AF71-B2EF4AD7B7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9" name="Freeform 47">
              <a:extLst>
                <a:ext uri="{FF2B5EF4-FFF2-40B4-BE49-F238E27FC236}">
                  <a16:creationId xmlns:a16="http://schemas.microsoft.com/office/drawing/2014/main" id="{F7ECF299-507E-4D7D-88F7-BACA4CFC19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0" name="Freeform 48">
              <a:extLst>
                <a:ext uri="{FF2B5EF4-FFF2-40B4-BE49-F238E27FC236}">
                  <a16:creationId xmlns:a16="http://schemas.microsoft.com/office/drawing/2014/main" id="{B82F0CDB-0485-4EB2-8DA3-84D93D15D6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1" name="Freeform 49">
              <a:extLst>
                <a:ext uri="{FF2B5EF4-FFF2-40B4-BE49-F238E27FC236}">
                  <a16:creationId xmlns:a16="http://schemas.microsoft.com/office/drawing/2014/main" id="{11AC16E8-E46A-4C9C-A49F-1292EFB4A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2" name="Rectangle 50">
              <a:extLst>
                <a:ext uri="{FF2B5EF4-FFF2-40B4-BE49-F238E27FC236}">
                  <a16:creationId xmlns:a16="http://schemas.microsoft.com/office/drawing/2014/main" id="{A4009A22-5283-4D64-81CD-886577E8B7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3" name="Freeform 51">
              <a:extLst>
                <a:ext uri="{FF2B5EF4-FFF2-40B4-BE49-F238E27FC236}">
                  <a16:creationId xmlns:a16="http://schemas.microsoft.com/office/drawing/2014/main" id="{D419B713-E432-463C-8084-4F5CD217D0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4" name="Freeform 52">
              <a:extLst>
                <a:ext uri="{FF2B5EF4-FFF2-40B4-BE49-F238E27FC236}">
                  <a16:creationId xmlns:a16="http://schemas.microsoft.com/office/drawing/2014/main" id="{2E0C742C-7EEE-48A0-BFC1-C89BCD60EA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5" name="Freeform 53">
              <a:extLst>
                <a:ext uri="{FF2B5EF4-FFF2-40B4-BE49-F238E27FC236}">
                  <a16:creationId xmlns:a16="http://schemas.microsoft.com/office/drawing/2014/main" id="{E4294577-BBA2-4016-AC78-E290F91328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6" name="Freeform 54">
              <a:extLst>
                <a:ext uri="{FF2B5EF4-FFF2-40B4-BE49-F238E27FC236}">
                  <a16:creationId xmlns:a16="http://schemas.microsoft.com/office/drawing/2014/main" id="{20C9F11A-7E2C-4BA4-A894-7A5CB6F4BB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7" name="Freeform 55">
              <a:extLst>
                <a:ext uri="{FF2B5EF4-FFF2-40B4-BE49-F238E27FC236}">
                  <a16:creationId xmlns:a16="http://schemas.microsoft.com/office/drawing/2014/main" id="{3449F49D-18F4-429E-84C5-458E477F9D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8" name="Freeform 56">
              <a:extLst>
                <a:ext uri="{FF2B5EF4-FFF2-40B4-BE49-F238E27FC236}">
                  <a16:creationId xmlns:a16="http://schemas.microsoft.com/office/drawing/2014/main" id="{EACB064C-5E78-4A34-9702-1DB08BB9F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9" name="Freeform 57">
              <a:extLst>
                <a:ext uri="{FF2B5EF4-FFF2-40B4-BE49-F238E27FC236}">
                  <a16:creationId xmlns:a16="http://schemas.microsoft.com/office/drawing/2014/main" id="{994C5156-6A7F-4454-8763-030DADA00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0" name="Freeform 58">
              <a:extLst>
                <a:ext uri="{FF2B5EF4-FFF2-40B4-BE49-F238E27FC236}">
                  <a16:creationId xmlns:a16="http://schemas.microsoft.com/office/drawing/2014/main" id="{92C2B03F-A592-4C9C-8C79-ED2A3399EB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1" name="Freeform 59">
              <a:extLst>
                <a:ext uri="{FF2B5EF4-FFF2-40B4-BE49-F238E27FC236}">
                  <a16:creationId xmlns:a16="http://schemas.microsoft.com/office/drawing/2014/main" id="{82EFEEC2-CDEB-49A6-A8F4-B072A7C13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2" name="Rectangle 60">
              <a:extLst>
                <a:ext uri="{FF2B5EF4-FFF2-40B4-BE49-F238E27FC236}">
                  <a16:creationId xmlns:a16="http://schemas.microsoft.com/office/drawing/2014/main" id="{6C6343F7-87FC-4419-9172-EABE625B6BD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3" name="Freeform 61">
              <a:extLst>
                <a:ext uri="{FF2B5EF4-FFF2-40B4-BE49-F238E27FC236}">
                  <a16:creationId xmlns:a16="http://schemas.microsoft.com/office/drawing/2014/main" id="{645369C1-D487-4F0D-B403-EA28CCCC55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4" name="Freeform 62">
              <a:extLst>
                <a:ext uri="{FF2B5EF4-FFF2-40B4-BE49-F238E27FC236}">
                  <a16:creationId xmlns:a16="http://schemas.microsoft.com/office/drawing/2014/main" id="{44189473-77DD-4E42-992F-8E440EECF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5" name="Freeform 63">
              <a:extLst>
                <a:ext uri="{FF2B5EF4-FFF2-40B4-BE49-F238E27FC236}">
                  <a16:creationId xmlns:a16="http://schemas.microsoft.com/office/drawing/2014/main" id="{18BEE92F-7091-429A-B9E2-77CE4EA5DA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6" name="Freeform 64">
              <a:extLst>
                <a:ext uri="{FF2B5EF4-FFF2-40B4-BE49-F238E27FC236}">
                  <a16:creationId xmlns:a16="http://schemas.microsoft.com/office/drawing/2014/main" id="{1B5948C5-362A-427F-BC57-1F998EA9F8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7" name="Freeform 65">
              <a:extLst>
                <a:ext uri="{FF2B5EF4-FFF2-40B4-BE49-F238E27FC236}">
                  <a16:creationId xmlns:a16="http://schemas.microsoft.com/office/drawing/2014/main" id="{C749AD39-4235-4213-8255-3E704C03D1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8" name="Freeform 66">
              <a:extLst>
                <a:ext uri="{FF2B5EF4-FFF2-40B4-BE49-F238E27FC236}">
                  <a16:creationId xmlns:a16="http://schemas.microsoft.com/office/drawing/2014/main" id="{CEE44988-DE6E-4382-B962-EAE1A18DD2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9" name="Freeform 67">
              <a:extLst>
                <a:ext uri="{FF2B5EF4-FFF2-40B4-BE49-F238E27FC236}">
                  <a16:creationId xmlns:a16="http://schemas.microsoft.com/office/drawing/2014/main" id="{A822BB6E-8306-4BEF-AE6F-97B067C879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CBDB64D3-131E-453E-BCCE-55DD661F7180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C323E1-0177-4055-9698-4331822978E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C84898B1-141E-4689-BC6E-9D3AD4A8D710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E313EBD-3BB1-4D42-829D-91D9875D0E38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101430-878B-4CA8-90AB-3C834D41974D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45529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>
            <a:extLst>
              <a:ext uri="{FF2B5EF4-FFF2-40B4-BE49-F238E27FC236}">
                <a16:creationId xmlns:a16="http://schemas.microsoft.com/office/drawing/2014/main" id="{30EE11C8-2AB5-435E-BB6E-1DBBF8657A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2578972" y="2541432"/>
            <a:ext cx="7034055" cy="1775135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108284D3-6FBC-4A92-81DD-2D12F04E33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774D8301-EE20-417A-AAC2-26224E8F0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8F1DC3C2-6C65-424E-B740-96952DF5B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99423B91-C87D-4DE5-84DA-FFE2109603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B92CE13-9236-42FA-B9FB-D2A2F9EC0E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35731B69-E3FB-4659-B315-BE99D3C78B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4D1A33A4-9249-4814-A3E6-6610C111ED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29AF8749-5D1F-4A7A-B26A-98439EB257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5044AF58-4022-4FC3-9DF6-B037965A6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C0E1069-DF46-4D86-9EB1-F3317EF88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E781827-4E73-4F60-BABA-FF8B1B6637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17927F5E-EA58-4189-8C9A-7817B1868F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CC59778-DB92-43AE-82AD-5961050E86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328ECA23-0D3A-4220-BC6B-093D62EE91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DE511DB1-46C1-4DC4-9564-C28415508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14D8DC6-FC73-4E37-8977-87842EB091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54684E0-FC7C-4631-B8CB-CDC0C11419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B7A0DF04-25D2-4CD7-A28E-12A4378C9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7D9B90A-6FEB-454D-95D9-1BF54D2C9E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06317E63-6F5A-4A15-A845-E5C59D149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91455ED7-251B-4228-B2C9-ACCA2BA29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DD88DAF0-0D5B-42EC-9869-3617E9695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BB8ED0FC-031A-45B3-8801-D9C292E282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E83DCB3E-17CA-4E59-9D6A-D7805908F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CAE9A965-9D67-4E28-87D3-9C93DCF138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A1C4D36D-418F-43DF-A6B5-AAA560F663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41881181-5ADE-41EE-A025-D4170C333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E8EC9BE3-CDC4-410A-8AD5-1C3BA86208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F2774323-7C96-4BEF-B29E-2CE78D0986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886165CE-CE0C-477B-B6BD-A7E1471EB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577C10B-383F-49C1-9767-FC6A61CCF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82A1A5D3-4CC8-4ABC-825B-59B8224A2E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34029D4F-A41B-47CB-8B9D-8212AF9089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FC238630-C981-417A-ABF4-F77A144FB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D1A86798-7C24-41CA-B906-EE1AC2BA77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89427CBF-0ABB-429C-9F35-818181A50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C8187423-0903-4981-AD3B-806267F42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94F1BE8A-177C-4798-8FBE-062BF2067C6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46D3BF32-245C-46EC-A835-337911A6DE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175FE941-B38A-4AB1-BDF1-1B83A60B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90A04C9-BD2F-46F4-B8C4-128143A68B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582832FD-4E32-4B0B-9148-BCAE10C0CB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5484FDB6-28F7-4FA7-A974-D28C185AC5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EC2F46BB-9129-4C7E-AFC1-9E901C2E84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C919FEDD-6814-4919-9A65-4B630FE18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05345AC7-976C-437B-9D58-569FA091B7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B85446F9-F476-4D68-8E37-75890B512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BD89C078-9E29-47BE-9DA1-09CF55E8C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23AB4691-55AB-44DB-B61A-34689FA88F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31E183C4-783A-4FB2-A59E-8C3620AF88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358BFE55-DF16-48EB-AFE3-35F536B203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B80325B2-3E47-42FB-86DE-2A2C2AD0C1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E4E5501B-9B0A-4C47-A570-EA2D409E2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1B1C26DD-CAE7-43A1-B97B-195E7A936C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44044D4C-7F46-40AE-888C-8E4BBB531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285D75BD-5A9B-4563-931B-B9E75E25BA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C8B2B4C0-744B-4505-95B3-6CCC0140E3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7B623CBC-4FCA-46A4-976F-3E501372DE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F5B420-CE28-4709-BFD1-79D9F264D5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FFA8EF28-5807-4840-BD6D-05C7E5402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B06E663-359D-4826-9CEC-5CEF5EA9D3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6037C619-A373-4C76-A3E4-4D406113D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4A1F12E8-66A5-46B1-8E6A-0F818E332E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1" name="Forme libre : forme 70">
            <a:extLst>
              <a:ext uri="{FF2B5EF4-FFF2-40B4-BE49-F238E27FC236}">
                <a16:creationId xmlns:a16="http://schemas.microsoft.com/office/drawing/2014/main" id="{1D829C3C-7341-413D-826C-F8E9D7F1DD94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332656 h 6858000"/>
              <a:gd name="connsiteX2" fmla="*/ 335361 w 12192001"/>
              <a:gd name="connsiteY2" fmla="*/ 332656 h 6858000"/>
              <a:gd name="connsiteX3" fmla="*/ 335361 w 12192001"/>
              <a:gd name="connsiteY3" fmla="*/ 5229200 h 6858000"/>
              <a:gd name="connsiteX4" fmla="*/ 335281 w 12192001"/>
              <a:gd name="connsiteY4" fmla="*/ 5229200 h 6858000"/>
              <a:gd name="connsiteX5" fmla="*/ 335281 w 12192001"/>
              <a:gd name="connsiteY5" fmla="*/ 6534150 h 6858000"/>
              <a:gd name="connsiteX6" fmla="*/ 4116406 w 12192001"/>
              <a:gd name="connsiteY6" fmla="*/ 6534150 h 6858000"/>
              <a:gd name="connsiteX7" fmla="*/ 4116406 w 12192001"/>
              <a:gd name="connsiteY7" fmla="*/ 6533220 h 6858000"/>
              <a:gd name="connsiteX8" fmla="*/ 11856639 w 12192001"/>
              <a:gd name="connsiteY8" fmla="*/ 6533220 h 6858000"/>
              <a:gd name="connsiteX9" fmla="*/ 11856639 w 12192001"/>
              <a:gd name="connsiteY9" fmla="*/ 324780 h 6858000"/>
              <a:gd name="connsiteX10" fmla="*/ 0 w 12192001"/>
              <a:gd name="connsiteY10" fmla="*/ 0 h 6858000"/>
              <a:gd name="connsiteX11" fmla="*/ 1 w 12192001"/>
              <a:gd name="connsiteY11" fmla="*/ 0 h 6858000"/>
              <a:gd name="connsiteX12" fmla="*/ 12589 w 12192001"/>
              <a:gd name="connsiteY12" fmla="*/ 0 h 6858000"/>
              <a:gd name="connsiteX13" fmla="*/ 337369 w 12192001"/>
              <a:gd name="connsiteY13" fmla="*/ 0 h 6858000"/>
              <a:gd name="connsiteX14" fmla="*/ 11867220 w 12192001"/>
              <a:gd name="connsiteY14" fmla="*/ 0 h 6858000"/>
              <a:gd name="connsiteX15" fmla="*/ 12191999 w 12192001"/>
              <a:gd name="connsiteY15" fmla="*/ 0 h 6858000"/>
              <a:gd name="connsiteX16" fmla="*/ 12192000 w 12192001"/>
              <a:gd name="connsiteY16" fmla="*/ 0 h 6858000"/>
              <a:gd name="connsiteX17" fmla="*/ 12192001 w 12192001"/>
              <a:gd name="connsiteY17" fmla="*/ 0 h 6858000"/>
              <a:gd name="connsiteX18" fmla="*/ 12192001 w 12192001"/>
              <a:gd name="connsiteY18" fmla="*/ 324780 h 6858000"/>
              <a:gd name="connsiteX19" fmla="*/ 12192000 w 12192001"/>
              <a:gd name="connsiteY19" fmla="*/ 324780 h 6858000"/>
              <a:gd name="connsiteX20" fmla="*/ 12192000 w 12192001"/>
              <a:gd name="connsiteY20" fmla="*/ 6533220 h 6858000"/>
              <a:gd name="connsiteX21" fmla="*/ 12192001 w 12192001"/>
              <a:gd name="connsiteY21" fmla="*/ 6533220 h 6858000"/>
              <a:gd name="connsiteX22" fmla="*/ 12192001 w 12192001"/>
              <a:gd name="connsiteY22" fmla="*/ 6858000 h 6858000"/>
              <a:gd name="connsiteX23" fmla="*/ 12191999 w 12192001"/>
              <a:gd name="connsiteY23" fmla="*/ 6858000 h 6858000"/>
              <a:gd name="connsiteX24" fmla="*/ 2711624 w 12192001"/>
              <a:gd name="connsiteY24" fmla="*/ 6858000 h 6858000"/>
              <a:gd name="connsiteX25" fmla="*/ 2708911 w 12192001"/>
              <a:gd name="connsiteY25" fmla="*/ 6858000 h 6858000"/>
              <a:gd name="connsiteX26" fmla="*/ 2062163 w 12192001"/>
              <a:gd name="connsiteY26" fmla="*/ 6858000 h 6858000"/>
              <a:gd name="connsiteX27" fmla="*/ 12315 w 12192001"/>
              <a:gd name="connsiteY27" fmla="*/ 6858000 h 6858000"/>
              <a:gd name="connsiteX28" fmla="*/ 1 w 12192001"/>
              <a:gd name="connsiteY28" fmla="*/ 6858000 h 6858000"/>
              <a:gd name="connsiteX29" fmla="*/ 0 w 12192001"/>
              <a:gd name="connsiteY29" fmla="*/ 6858000 h 6858000"/>
              <a:gd name="connsiteX30" fmla="*/ 0 w 12192001"/>
              <a:gd name="connsiteY30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332656"/>
                </a:lnTo>
                <a:lnTo>
                  <a:pt x="335361" y="332656"/>
                </a:lnTo>
                <a:lnTo>
                  <a:pt x="335361" y="5229200"/>
                </a:lnTo>
                <a:lnTo>
                  <a:pt x="335281" y="5229200"/>
                </a:lnTo>
                <a:lnTo>
                  <a:pt x="335281" y="6534150"/>
                </a:lnTo>
                <a:lnTo>
                  <a:pt x="4116406" y="6534150"/>
                </a:lnTo>
                <a:lnTo>
                  <a:pt x="4116406" y="6533220"/>
                </a:lnTo>
                <a:lnTo>
                  <a:pt x="11856639" y="6533220"/>
                </a:lnTo>
                <a:lnTo>
                  <a:pt x="11856639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708911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17605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517DDAC-EA1A-452D-8198-5D0ED4DB0AB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5361" y="332656"/>
            <a:ext cx="11521277" cy="310110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 dirty="0"/>
              <a:t>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1E2F20-3356-4C38-8847-9F6D50F0EB38}"/>
              </a:ext>
            </a:extLst>
          </p:cNvPr>
          <p:cNvSpPr/>
          <p:nvPr userDrawn="1"/>
        </p:nvSpPr>
        <p:spPr>
          <a:xfrm>
            <a:off x="8660998" y="3428999"/>
            <a:ext cx="3195641" cy="32090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0D88FE9-491E-454F-A3CD-3A09202ED0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49605" y="3843338"/>
            <a:ext cx="2889424" cy="1655762"/>
          </a:xfrm>
        </p:spPr>
        <p:txBody>
          <a:bodyPr anchor="b">
            <a:normAutofit/>
          </a:bodyPr>
          <a:lstStyle>
            <a:lvl1pPr marL="0" indent="0" algn="l">
              <a:lnSpc>
                <a:spcPct val="80000"/>
              </a:lnSpc>
              <a:buNone/>
              <a:defRPr sz="28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948942-7E83-4AB4-A505-1689E371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76581" y="568801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cap="all" spc="300" baseline="0">
                <a:solidFill>
                  <a:schemeClr val="bg1"/>
                </a:solidFill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6310046-3303-4F6C-944F-C26E08722828}"/>
              </a:ext>
            </a:extLst>
          </p:cNvPr>
          <p:cNvCxnSpPr>
            <a:cxnSpLocks/>
          </p:cNvCxnSpPr>
          <p:nvPr userDrawn="1"/>
        </p:nvCxnSpPr>
        <p:spPr>
          <a:xfrm>
            <a:off x="8899599" y="5580608"/>
            <a:ext cx="27622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22C4990-97EE-499C-97B2-E4CE3B0B2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575" y="3773190"/>
            <a:ext cx="7846665" cy="1769570"/>
          </a:xfrm>
        </p:spPr>
        <p:txBody>
          <a:bodyPr anchor="ctr">
            <a:normAutofit/>
          </a:bodyPr>
          <a:lstStyle>
            <a:lvl1pPr algn="l">
              <a:lnSpc>
                <a:spcPct val="90000"/>
              </a:lnSpc>
              <a:defRPr sz="4800" cap="all" baseline="0">
                <a:latin typeface="+mn-lt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grpSp>
        <p:nvGrpSpPr>
          <p:cNvPr id="26" name="Group 4">
            <a:extLst>
              <a:ext uri="{FF2B5EF4-FFF2-40B4-BE49-F238E27FC236}">
                <a16:creationId xmlns:a16="http://schemas.microsoft.com/office/drawing/2014/main" id="{625F0946-455E-4981-A889-0F0B66FCE33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05917" y="5655168"/>
            <a:ext cx="2751633" cy="694411"/>
            <a:chOff x="1409" y="1547"/>
            <a:chExt cx="4866" cy="1228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19CCCC4E-6EFE-48E9-9F96-EC7120795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B995D2EC-4FAC-44EC-BC31-32770EBCD2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19165560-A6D2-42ED-95B0-6C73E2F120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E54ECAAC-A539-4833-A6C0-85FBEA0E33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683A0162-8CEF-44CB-885F-15C59ECBF3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Rectangle 10">
              <a:extLst>
                <a:ext uri="{FF2B5EF4-FFF2-40B4-BE49-F238E27FC236}">
                  <a16:creationId xmlns:a16="http://schemas.microsoft.com/office/drawing/2014/main" id="{EF9957CD-5A4C-4764-9BA8-7567319F93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60277947-D3F9-40F6-96F6-B67FB8CF88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C2FBA4AB-24B4-4E29-A6AE-8674978C2D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9F82B5B0-257D-436C-8606-BE4C67B07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998B8D82-6610-4167-A89D-68BDCA50F4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15">
              <a:extLst>
                <a:ext uri="{FF2B5EF4-FFF2-40B4-BE49-F238E27FC236}">
                  <a16:creationId xmlns:a16="http://schemas.microsoft.com/office/drawing/2014/main" id="{D287027B-9E8F-4E86-8C68-48F2015D0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CCE345AC-470F-4961-BDD3-3F1C9BBEB4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6F2C1D98-A0A9-49FA-8035-F5EDF8205B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F5EF8B14-1EFD-458E-B310-565E49EBC5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F8580064-C531-4B67-BADA-C6044B1A90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36C54BF0-D65D-4ECE-8A4C-3DBBFBCBF8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349A4D5-2388-4E9F-8246-272989C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id="{7FC61CC9-9861-4EE6-93F7-256D09D92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Rectangle 23">
              <a:extLst>
                <a:ext uri="{FF2B5EF4-FFF2-40B4-BE49-F238E27FC236}">
                  <a16:creationId xmlns:a16="http://schemas.microsoft.com/office/drawing/2014/main" id="{DC036B0A-4EAD-4CDC-A169-F047D14AAF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id="{DB240AB3-B43F-455C-A33F-C8A2209D0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id="{43817F55-1D5E-4CB3-A676-A093D4208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855CFC57-13B5-46C4-9695-BC92021B7A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FF88FDCE-8458-47AE-A500-B48905C30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2D7AA584-5799-45BD-BD12-1BC6AF477E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DDB226BE-5D0B-4F82-A70B-8305C7ED7D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CD0C240-762F-47AF-A27E-9D3FD1F624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6A08FD8C-09DA-4476-B923-FC25454C2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DACAA660-099C-4185-83F1-552CFB0EC0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C84E9AC2-3E20-43AE-AED4-98B3ADE80C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CF60ECB4-FA94-441D-8812-5AAD9F0306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1CF51612-3C19-4614-A022-064A970953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Rectangle 36">
              <a:extLst>
                <a:ext uri="{FF2B5EF4-FFF2-40B4-BE49-F238E27FC236}">
                  <a16:creationId xmlns:a16="http://schemas.microsoft.com/office/drawing/2014/main" id="{A2477CC2-639F-481F-8531-52A45D876C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70DE2C56-8009-4294-A73E-687A5F69DE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A5C75632-9E6E-4D5A-B065-BFD0DA32D4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39">
              <a:extLst>
                <a:ext uri="{FF2B5EF4-FFF2-40B4-BE49-F238E27FC236}">
                  <a16:creationId xmlns:a16="http://schemas.microsoft.com/office/drawing/2014/main" id="{B714A7BC-BC27-4780-80DB-2CABDF0A80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40">
              <a:extLst>
                <a:ext uri="{FF2B5EF4-FFF2-40B4-BE49-F238E27FC236}">
                  <a16:creationId xmlns:a16="http://schemas.microsoft.com/office/drawing/2014/main" id="{86DDE301-4A9F-4D99-A88B-DAB69AA5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41">
              <a:extLst>
                <a:ext uri="{FF2B5EF4-FFF2-40B4-BE49-F238E27FC236}">
                  <a16:creationId xmlns:a16="http://schemas.microsoft.com/office/drawing/2014/main" id="{6C5D715E-67F9-433E-8D10-EFD71746B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42">
              <a:extLst>
                <a:ext uri="{FF2B5EF4-FFF2-40B4-BE49-F238E27FC236}">
                  <a16:creationId xmlns:a16="http://schemas.microsoft.com/office/drawing/2014/main" id="{EE5A95FB-61E2-4962-9C22-631827D40E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43">
              <a:extLst>
                <a:ext uri="{FF2B5EF4-FFF2-40B4-BE49-F238E27FC236}">
                  <a16:creationId xmlns:a16="http://schemas.microsoft.com/office/drawing/2014/main" id="{530CCA57-04D1-4606-B163-524B62AD31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44">
              <a:extLst>
                <a:ext uri="{FF2B5EF4-FFF2-40B4-BE49-F238E27FC236}">
                  <a16:creationId xmlns:a16="http://schemas.microsoft.com/office/drawing/2014/main" id="{FC110AA2-B4DA-4E48-8E46-DC6582A73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45">
              <a:extLst>
                <a:ext uri="{FF2B5EF4-FFF2-40B4-BE49-F238E27FC236}">
                  <a16:creationId xmlns:a16="http://schemas.microsoft.com/office/drawing/2014/main" id="{8A633138-234A-4AB4-B0D0-4151BC8BF7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ED4BD1A0-70A6-4548-9D6B-C00BCD866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D64DD9AF-A8DE-4CF6-A48F-22DCFE5EB5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48">
              <a:extLst>
                <a:ext uri="{FF2B5EF4-FFF2-40B4-BE49-F238E27FC236}">
                  <a16:creationId xmlns:a16="http://schemas.microsoft.com/office/drawing/2014/main" id="{5055C45A-0516-400D-B5B7-C934515AA1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Freeform 49">
              <a:extLst>
                <a:ext uri="{FF2B5EF4-FFF2-40B4-BE49-F238E27FC236}">
                  <a16:creationId xmlns:a16="http://schemas.microsoft.com/office/drawing/2014/main" id="{67AABF7B-8074-43EC-B10D-5FD0A97D9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Rectangle 50">
              <a:extLst>
                <a:ext uri="{FF2B5EF4-FFF2-40B4-BE49-F238E27FC236}">
                  <a16:creationId xmlns:a16="http://schemas.microsoft.com/office/drawing/2014/main" id="{687612C8-A022-41E2-90C5-18A90C1A4F9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51">
              <a:extLst>
                <a:ext uri="{FF2B5EF4-FFF2-40B4-BE49-F238E27FC236}">
                  <a16:creationId xmlns:a16="http://schemas.microsoft.com/office/drawing/2014/main" id="{990E8019-7470-4F51-932E-11E97426B0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52">
              <a:extLst>
                <a:ext uri="{FF2B5EF4-FFF2-40B4-BE49-F238E27FC236}">
                  <a16:creationId xmlns:a16="http://schemas.microsoft.com/office/drawing/2014/main" id="{0306FBFE-4DCE-49E0-812B-27761022D7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53">
              <a:extLst>
                <a:ext uri="{FF2B5EF4-FFF2-40B4-BE49-F238E27FC236}">
                  <a16:creationId xmlns:a16="http://schemas.microsoft.com/office/drawing/2014/main" id="{242802A7-6161-4166-B851-5649E43051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54">
              <a:extLst>
                <a:ext uri="{FF2B5EF4-FFF2-40B4-BE49-F238E27FC236}">
                  <a16:creationId xmlns:a16="http://schemas.microsoft.com/office/drawing/2014/main" id="{EF100CBF-3E72-4950-9B05-E39A2BB60F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55">
              <a:extLst>
                <a:ext uri="{FF2B5EF4-FFF2-40B4-BE49-F238E27FC236}">
                  <a16:creationId xmlns:a16="http://schemas.microsoft.com/office/drawing/2014/main" id="{B2C821BA-FC53-41E8-92AA-2252DC361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56">
              <a:extLst>
                <a:ext uri="{FF2B5EF4-FFF2-40B4-BE49-F238E27FC236}">
                  <a16:creationId xmlns:a16="http://schemas.microsoft.com/office/drawing/2014/main" id="{F55A41D5-90FE-49DE-A2C4-E1606C0A36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0" name="Freeform 57">
              <a:extLst>
                <a:ext uri="{FF2B5EF4-FFF2-40B4-BE49-F238E27FC236}">
                  <a16:creationId xmlns:a16="http://schemas.microsoft.com/office/drawing/2014/main" id="{3DE473C6-0D4A-4211-95F6-9F6762D0B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58">
              <a:extLst>
                <a:ext uri="{FF2B5EF4-FFF2-40B4-BE49-F238E27FC236}">
                  <a16:creationId xmlns:a16="http://schemas.microsoft.com/office/drawing/2014/main" id="{0ADB8A46-F3A9-4A83-8032-EC1FE8FAC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2" name="Freeform 59">
              <a:extLst>
                <a:ext uri="{FF2B5EF4-FFF2-40B4-BE49-F238E27FC236}">
                  <a16:creationId xmlns:a16="http://schemas.microsoft.com/office/drawing/2014/main" id="{DB214EB9-8E3A-4870-B31B-4C41F7BEB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3" name="Rectangle 60">
              <a:extLst>
                <a:ext uri="{FF2B5EF4-FFF2-40B4-BE49-F238E27FC236}">
                  <a16:creationId xmlns:a16="http://schemas.microsoft.com/office/drawing/2014/main" id="{7EE197E2-E1CC-4072-90F2-918213E522F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4" name="Freeform 61">
              <a:extLst>
                <a:ext uri="{FF2B5EF4-FFF2-40B4-BE49-F238E27FC236}">
                  <a16:creationId xmlns:a16="http://schemas.microsoft.com/office/drawing/2014/main" id="{8B184DDB-C449-4A24-A05A-990D2A7C90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62">
              <a:extLst>
                <a:ext uri="{FF2B5EF4-FFF2-40B4-BE49-F238E27FC236}">
                  <a16:creationId xmlns:a16="http://schemas.microsoft.com/office/drawing/2014/main" id="{63EFFE5E-15C2-4998-A5E6-7109BA42A7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6" name="Freeform 63">
              <a:extLst>
                <a:ext uri="{FF2B5EF4-FFF2-40B4-BE49-F238E27FC236}">
                  <a16:creationId xmlns:a16="http://schemas.microsoft.com/office/drawing/2014/main" id="{5002546C-1DF8-4DD5-9C2D-9037E2598A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7" name="Freeform 64">
              <a:extLst>
                <a:ext uri="{FF2B5EF4-FFF2-40B4-BE49-F238E27FC236}">
                  <a16:creationId xmlns:a16="http://schemas.microsoft.com/office/drawing/2014/main" id="{18B9142C-4ADC-4855-B453-97425612E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8" name="Freeform 65">
              <a:extLst>
                <a:ext uri="{FF2B5EF4-FFF2-40B4-BE49-F238E27FC236}">
                  <a16:creationId xmlns:a16="http://schemas.microsoft.com/office/drawing/2014/main" id="{5611D5CE-CC60-4788-877E-E11595E95B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9" name="Freeform 66">
              <a:extLst>
                <a:ext uri="{FF2B5EF4-FFF2-40B4-BE49-F238E27FC236}">
                  <a16:creationId xmlns:a16="http://schemas.microsoft.com/office/drawing/2014/main" id="{15DCB0AE-3EEA-4638-8166-0F3FBB2538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0" name="Freeform 67">
              <a:extLst>
                <a:ext uri="{FF2B5EF4-FFF2-40B4-BE49-F238E27FC236}">
                  <a16:creationId xmlns:a16="http://schemas.microsoft.com/office/drawing/2014/main" id="{8EEB794B-6327-485C-A230-4E7FA1F3D5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103" name="Groupe 102">
            <a:extLst>
              <a:ext uri="{FF2B5EF4-FFF2-40B4-BE49-F238E27FC236}">
                <a16:creationId xmlns:a16="http://schemas.microsoft.com/office/drawing/2014/main" id="{C5C511AA-48FD-4061-BF95-D07BE3B54E28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B62CFBEB-DA14-47BC-873C-223139B92AB7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086A38A-9316-470D-ACF5-A1E790FF58E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569B9E63-E0C7-40F7-BE7B-EE46FD1FC58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ACEDF87-8BCE-4C98-B04C-9FB85631055C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21121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11522077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F5E52BF2-A491-4678-876E-9E9820A9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0BFD2A4-992B-47DA-A269-BFF534084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82426D1-BA15-4CB5-8068-B60C0C774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DE56128-AF15-4275-8C1E-EF2D47707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4373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628800"/>
            <a:ext cx="8497341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6C36ED7-85D5-4DA5-A2F8-E9B7D2D241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40742" y="332656"/>
            <a:ext cx="3016250" cy="3024336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4667503-A35A-4183-9FFD-A3080003A0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40788" y="3357563"/>
            <a:ext cx="3016250" cy="2735262"/>
          </a:xfrm>
          <a:solidFill>
            <a:schemeClr val="accent4"/>
          </a:solidFill>
        </p:spPr>
        <p:txBody>
          <a:bodyPr lIns="252000" rIns="72000" anchor="ctr"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AB881FD-F14F-4699-AD0C-5A9CE4406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473281"/>
            <a:ext cx="8505779" cy="903235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6719070-90CC-4CEB-A863-0A5D11F5AB6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226554AD-4520-4234-88D4-D0ADDF1F27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CCBCA4C-90AA-4057-A1B5-0D136114434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2064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63169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63214" y="3357563"/>
            <a:ext cx="3493824" cy="2519709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349088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49088" y="3357563"/>
            <a:ext cx="3493824" cy="2519709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3357563"/>
            <a:ext cx="3493824" cy="2519709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68D73D-6372-4DE2-9613-05415678C980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9EBCABB1-384D-410C-AE61-7F062B3A6C8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C57ECCF-254A-48D3-940A-1AF415E620B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6454A6A-4209-4FF6-B1F4-3D082FA4D0BA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2543AC7-2393-40D4-A1C9-A8C53863020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6C5D883-D7AA-42B8-B948-F9E70DB0605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73DC186-13A4-4EC1-B9E5-6FB937433BB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F8AF360E-67C1-42C7-B49C-0DEC56AC4233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8483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16130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16176" y="1729398"/>
            <a:ext cx="2702778" cy="1207713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39285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9285" y="1729398"/>
            <a:ext cx="2702778" cy="1207713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62348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662394" y="1729398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5" name="Espace réservé pour une image  7">
            <a:extLst>
              <a:ext uri="{FF2B5EF4-FFF2-40B4-BE49-F238E27FC236}">
                <a16:creationId xmlns:a16="http://schemas.microsoft.com/office/drawing/2014/main" id="{705266E8-C294-475A-88E4-57A9B86665E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16084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6" name="Espace réservé du texte 9">
            <a:extLst>
              <a:ext uri="{FF2B5EF4-FFF2-40B4-BE49-F238E27FC236}">
                <a16:creationId xmlns:a16="http://schemas.microsoft.com/office/drawing/2014/main" id="{A2997D85-2C77-4CF8-ADEC-C3734316880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16130" y="4664749"/>
            <a:ext cx="2702778" cy="1207713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7" name="Espace réservé pour une image  7">
            <a:extLst>
              <a:ext uri="{FF2B5EF4-FFF2-40B4-BE49-F238E27FC236}">
                <a16:creationId xmlns:a16="http://schemas.microsoft.com/office/drawing/2014/main" id="{6A4A2BFB-8957-4132-9672-3E0A18CA1EA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739285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8" name="Espace réservé du texte 9">
            <a:extLst>
              <a:ext uri="{FF2B5EF4-FFF2-40B4-BE49-F238E27FC236}">
                <a16:creationId xmlns:a16="http://schemas.microsoft.com/office/drawing/2014/main" id="{8F0332D4-97AE-4097-9AF8-D14E3F89444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739285" y="4664749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9" name="Espace réservé pour une image  7">
            <a:extLst>
              <a:ext uri="{FF2B5EF4-FFF2-40B4-BE49-F238E27FC236}">
                <a16:creationId xmlns:a16="http://schemas.microsoft.com/office/drawing/2014/main" id="{748CD933-B895-4719-BA76-5BFD7B7F4A7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662302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0" name="Espace réservé du texte 9">
            <a:extLst>
              <a:ext uri="{FF2B5EF4-FFF2-40B4-BE49-F238E27FC236}">
                <a16:creationId xmlns:a16="http://schemas.microsoft.com/office/drawing/2014/main" id="{4F7ECD7B-BD97-406F-BD7A-C8EC86301D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62348" y="4664749"/>
            <a:ext cx="2702778" cy="1207713"/>
          </a:xfrm>
          <a:solidFill>
            <a:schemeClr val="accent3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CB307F8-79CC-4AEC-BB7C-7E6488274359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B34878E8-7183-4997-8034-63C34496BC78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1A8734D-9BCE-4B32-92D5-D51CDB5C784A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9A428BA1-491F-4EFE-A7D6-24314BDA3E11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284224C-1B9F-4CAA-973A-4688A94E3349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2CDA07B-D5BF-439A-8216-BD2065B68594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C72DC701-0A83-4CD4-9CD5-D3E1F6DC769E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1601CCE-AAA5-482F-B196-ABCAE4BF1E51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86348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9550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9595" y="2977533"/>
            <a:ext cx="2743200" cy="289974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69161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69207" y="2977533"/>
            <a:ext cx="2743200" cy="289974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2977533"/>
            <a:ext cx="2743200" cy="289974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2" name="Espace réservé pour une image  7">
            <a:extLst>
              <a:ext uri="{FF2B5EF4-FFF2-40B4-BE49-F238E27FC236}">
                <a16:creationId xmlns:a16="http://schemas.microsoft.com/office/drawing/2014/main" id="{68B0DC8E-558C-42E7-A783-1FF232BDF86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089936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3" name="Espace réservé du texte 9">
            <a:extLst>
              <a:ext uri="{FF2B5EF4-FFF2-40B4-BE49-F238E27FC236}">
                <a16:creationId xmlns:a16="http://schemas.microsoft.com/office/drawing/2014/main" id="{776BF29C-AD35-4C7F-831C-F2CFEE57218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89983" y="2977533"/>
            <a:ext cx="2743200" cy="289974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3FDBC05-0D10-4C49-92BA-E88A1EA1DB59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4" name="Espace réservé du pied de page 83">
            <a:extLst>
              <a:ext uri="{FF2B5EF4-FFF2-40B4-BE49-F238E27FC236}">
                <a16:creationId xmlns:a16="http://schemas.microsoft.com/office/drawing/2014/main" id="{52E45D5C-FE39-47A6-8700-84B82E8ABE9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5" name="Espace réservé du numéro de diapositive 84">
            <a:extLst>
              <a:ext uri="{FF2B5EF4-FFF2-40B4-BE49-F238E27FC236}">
                <a16:creationId xmlns:a16="http://schemas.microsoft.com/office/drawing/2014/main" id="{1812398C-5415-4D5B-BD91-8B1CFB975BE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2CB5C528-3936-439A-A3ED-CEE473685E72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0D72F20E-C78F-4788-A060-79E6B75003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137FD65-6E01-4969-8C6C-1BB6BEB28BBA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6CE9B11-16F2-409B-BD6A-47160A21A899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A5E6A38-27EB-4578-ABA3-ED04D33C4986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37660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16130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16176" y="1729398"/>
            <a:ext cx="2702778" cy="1207713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39285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9285" y="1729398"/>
            <a:ext cx="2702778" cy="1207713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62348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662394" y="1729398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5" name="Espace réservé pour une image  7">
            <a:extLst>
              <a:ext uri="{FF2B5EF4-FFF2-40B4-BE49-F238E27FC236}">
                <a16:creationId xmlns:a16="http://schemas.microsoft.com/office/drawing/2014/main" id="{705266E8-C294-475A-88E4-57A9B86665E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16084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6" name="Espace réservé du texte 9">
            <a:extLst>
              <a:ext uri="{FF2B5EF4-FFF2-40B4-BE49-F238E27FC236}">
                <a16:creationId xmlns:a16="http://schemas.microsoft.com/office/drawing/2014/main" id="{A2997D85-2C77-4CF8-ADEC-C3734316880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16130" y="4664749"/>
            <a:ext cx="2702778" cy="1207713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7" name="Espace réservé pour une image  7">
            <a:extLst>
              <a:ext uri="{FF2B5EF4-FFF2-40B4-BE49-F238E27FC236}">
                <a16:creationId xmlns:a16="http://schemas.microsoft.com/office/drawing/2014/main" id="{6A4A2BFB-8957-4132-9672-3E0A18CA1EA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739285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8" name="Espace réservé du texte 9">
            <a:extLst>
              <a:ext uri="{FF2B5EF4-FFF2-40B4-BE49-F238E27FC236}">
                <a16:creationId xmlns:a16="http://schemas.microsoft.com/office/drawing/2014/main" id="{8F0332D4-97AE-4097-9AF8-D14E3F89444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739285" y="4664749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9" name="Espace réservé pour une image  7">
            <a:extLst>
              <a:ext uri="{FF2B5EF4-FFF2-40B4-BE49-F238E27FC236}">
                <a16:creationId xmlns:a16="http://schemas.microsoft.com/office/drawing/2014/main" id="{748CD933-B895-4719-BA76-5BFD7B7F4A7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662302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0" name="Espace réservé du texte 9">
            <a:extLst>
              <a:ext uri="{FF2B5EF4-FFF2-40B4-BE49-F238E27FC236}">
                <a16:creationId xmlns:a16="http://schemas.microsoft.com/office/drawing/2014/main" id="{4F7ECD7B-BD97-406F-BD7A-C8EC86301D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62348" y="4664749"/>
            <a:ext cx="2702778" cy="1207713"/>
          </a:xfrm>
          <a:solidFill>
            <a:schemeClr val="accent3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CB307F8-79CC-4AEC-BB7C-7E6488274359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B34878E8-7183-4997-8034-63C34496BC78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1A8734D-9BCE-4B32-92D5-D51CDB5C784A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9A428BA1-491F-4EFE-A7D6-24314BDA3E11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284224C-1B9F-4CAA-973A-4688A94E3349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2CDA07B-D5BF-439A-8216-BD2065B68594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C72DC701-0A83-4CD4-9CD5-D3E1F6DC769E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1601CCE-AAA5-482F-B196-ABCAE4BF1E51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85526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038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60435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97047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97047" y="4046195"/>
            <a:ext cx="2532275" cy="1826250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3365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33705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053E8D-CFF5-4C43-A1A8-B671D4CC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807DBDC-3D89-4134-AC85-277ABBE6276A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1970065A-3236-45BA-A675-43AD6AD3BD8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962876E-EB96-4C82-9B38-F5CC9BDAD33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246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C4DA45-25EF-46DC-A4CD-97FA72521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4" name="Espace réservé pour une image  7">
            <a:extLst>
              <a:ext uri="{FF2B5EF4-FFF2-40B4-BE49-F238E27FC236}">
                <a16:creationId xmlns:a16="http://schemas.microsoft.com/office/drawing/2014/main" id="{2962F9AF-D5A8-4082-BB7B-E1A648E391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148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5" name="Espace réservé du texte 9">
            <a:extLst>
              <a:ext uri="{FF2B5EF4-FFF2-40B4-BE49-F238E27FC236}">
                <a16:creationId xmlns:a16="http://schemas.microsoft.com/office/drawing/2014/main" id="{54171FCB-7DA5-4317-A4BA-98AB35D909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1527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6" name="Espace réservé pour une image  7">
            <a:extLst>
              <a:ext uri="{FF2B5EF4-FFF2-40B4-BE49-F238E27FC236}">
                <a16:creationId xmlns:a16="http://schemas.microsoft.com/office/drawing/2014/main" id="{271D3825-DAFD-4547-8BD9-F5D6AE2B789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08139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7" name="Espace réservé du texte 9">
            <a:extLst>
              <a:ext uri="{FF2B5EF4-FFF2-40B4-BE49-F238E27FC236}">
                <a16:creationId xmlns:a16="http://schemas.microsoft.com/office/drawing/2014/main" id="{3A7D46FA-7883-405D-B1F6-FB6EDE0E10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08139" y="4046195"/>
            <a:ext cx="2532275" cy="182625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50A0D111-8BD0-4624-873D-F45F75B6490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475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05372DFC-1536-4781-B261-0F9B20A19D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4797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CC25DF09-F157-4446-80A8-99AB5527CE1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134777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320BA9D3-E865-4094-BFE0-5493393E6DE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34823" y="4046195"/>
            <a:ext cx="2532275" cy="182625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F49F248E-D7E8-4DE7-A1A5-4ACC69BE2B8F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479D119-BBD1-4EE4-B87F-979B670510C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3698729-0386-4C13-ABCC-0A7498BE99E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39856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318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3181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7F7F8F0-6129-4AA1-A002-FD2F7B588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D54AFC01-75FE-4FDD-BA69-63E82EC47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26687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B96B7D4C-C8BB-4DC4-BFD6-3A549BBC714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266876" y="4028332"/>
            <a:ext cx="1800000" cy="1440161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2FE46A68-C38C-4676-B425-507C1190854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1057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FB89EE0A-65A9-4FC0-8359-FBE5080C36D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210571" y="4028332"/>
            <a:ext cx="1800000" cy="1440161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2" name="Espace réservé pour une image  7">
            <a:extLst>
              <a:ext uri="{FF2B5EF4-FFF2-40B4-BE49-F238E27FC236}">
                <a16:creationId xmlns:a16="http://schemas.microsoft.com/office/drawing/2014/main" id="{E23236E8-AD34-47E5-B63D-4CF58E5066B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5426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3" name="Espace réservé du texte 9">
            <a:extLst>
              <a:ext uri="{FF2B5EF4-FFF2-40B4-BE49-F238E27FC236}">
                <a16:creationId xmlns:a16="http://schemas.microsoft.com/office/drawing/2014/main" id="{9F220F70-7160-4FE8-906B-FE6E2430754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5426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4" name="Espace réservé pour une image  7">
            <a:extLst>
              <a:ext uri="{FF2B5EF4-FFF2-40B4-BE49-F238E27FC236}">
                <a16:creationId xmlns:a16="http://schemas.microsoft.com/office/drawing/2014/main" id="{94A3DBEF-B9D5-48BC-AF91-F8AD9DA1241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09796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1" name="Espace réservé du texte 9">
            <a:extLst>
              <a:ext uri="{FF2B5EF4-FFF2-40B4-BE49-F238E27FC236}">
                <a16:creationId xmlns:a16="http://schemas.microsoft.com/office/drawing/2014/main" id="{060C9F75-9276-4A5B-BDD8-114EDD926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97961" y="4028332"/>
            <a:ext cx="1800000" cy="1440161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02" name="Espace réservé pour une image  7">
            <a:extLst>
              <a:ext uri="{FF2B5EF4-FFF2-40B4-BE49-F238E27FC236}">
                <a16:creationId xmlns:a16="http://schemas.microsoft.com/office/drawing/2014/main" id="{83B1AE5F-3F9A-419B-9237-612500E1146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04165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3" name="Espace réservé du texte 9">
            <a:extLst>
              <a:ext uri="{FF2B5EF4-FFF2-40B4-BE49-F238E27FC236}">
                <a16:creationId xmlns:a16="http://schemas.microsoft.com/office/drawing/2014/main" id="{9A3935BB-4B9F-4DA9-A9EB-65CA3CF40B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04165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83531665-6FAF-4982-8444-B1E7F4FB253F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4FC13DE-CE31-44F1-B578-D46C66F2C65D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B9A541A-939E-4E72-9291-CF3EE3ACD61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927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6298751C-723C-4A68-8389-CFCAEE0D77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023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80DC4C82-EF6F-4A00-8B71-69A8858CB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24670D-C934-4482-94E8-C1366AB4B55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854F49D6-EADF-4342-BE4A-2EA1F729800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C5B3EFAF-0B0C-4D8D-8434-F15487DD632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764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8039A51C-E162-4CDF-A95F-099D6882AD6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6737" y="323850"/>
            <a:ext cx="5870301" cy="5768975"/>
          </a:xfrm>
          <a:custGeom>
            <a:avLst/>
            <a:gdLst>
              <a:gd name="connsiteX0" fmla="*/ 0 w 5870301"/>
              <a:gd name="connsiteY0" fmla="*/ 0 h 5768975"/>
              <a:gd name="connsiteX1" fmla="*/ 5870301 w 5870301"/>
              <a:gd name="connsiteY1" fmla="*/ 0 h 5768975"/>
              <a:gd name="connsiteX2" fmla="*/ 5870301 w 5870301"/>
              <a:gd name="connsiteY2" fmla="*/ 5768975 h 5768975"/>
              <a:gd name="connsiteX3" fmla="*/ 4582467 w 5870301"/>
              <a:gd name="connsiteY3" fmla="*/ 5768975 h 5768975"/>
              <a:gd name="connsiteX4" fmla="*/ 4582467 w 5870301"/>
              <a:gd name="connsiteY4" fmla="*/ 1202098 h 5768975"/>
              <a:gd name="connsiteX5" fmla="*/ 0 w 5870301"/>
              <a:gd name="connsiteY5" fmla="*/ 1202098 h 576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70301" h="5768975">
                <a:moveTo>
                  <a:pt x="0" y="0"/>
                </a:moveTo>
                <a:lnTo>
                  <a:pt x="5870301" y="0"/>
                </a:lnTo>
                <a:lnTo>
                  <a:pt x="5870301" y="5768975"/>
                </a:lnTo>
                <a:lnTo>
                  <a:pt x="4582467" y="5768975"/>
                </a:lnTo>
                <a:lnTo>
                  <a:pt x="4582467" y="1202098"/>
                </a:lnTo>
                <a:lnTo>
                  <a:pt x="0" y="12020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CF9D724-B5F0-43F3-8923-DBF4C631A2F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452083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518B0787-431C-45FB-B5A7-BBD16C16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5651775" cy="903236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D39075C-2330-445D-89DE-93AC73791D0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7C82DAD-5903-4635-80BC-F5D1D61ACB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F32D5C6-BB98-4EA2-8970-410A1F04E94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7647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 plein p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9">
            <a:extLst>
              <a:ext uri="{FF2B5EF4-FFF2-40B4-BE49-F238E27FC236}">
                <a16:creationId xmlns:a16="http://schemas.microsoft.com/office/drawing/2014/main" id="{72456D22-A19C-47AF-B1C0-3CE67ACA9E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7025" y="334966"/>
            <a:ext cx="11530013" cy="5751186"/>
          </a:xfrm>
          <a:custGeom>
            <a:avLst/>
            <a:gdLst>
              <a:gd name="connsiteX0" fmla="*/ 0 w 11734799"/>
              <a:gd name="connsiteY0" fmla="*/ 0 h 5866238"/>
              <a:gd name="connsiteX1" fmla="*/ 11734799 w 11734799"/>
              <a:gd name="connsiteY1" fmla="*/ 0 h 5866238"/>
              <a:gd name="connsiteX2" fmla="*/ 11734799 w 11734799"/>
              <a:gd name="connsiteY2" fmla="*/ 5866238 h 5866238"/>
              <a:gd name="connsiteX3" fmla="*/ 0 w 11734799"/>
              <a:gd name="connsiteY3" fmla="*/ 5866238 h 586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4799" h="5866238">
                <a:moveTo>
                  <a:pt x="0" y="0"/>
                </a:moveTo>
                <a:lnTo>
                  <a:pt x="11734799" y="0"/>
                </a:lnTo>
                <a:lnTo>
                  <a:pt x="11734799" y="5866238"/>
                </a:lnTo>
                <a:lnTo>
                  <a:pt x="0" y="58662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78">
            <a:extLst>
              <a:ext uri="{FF2B5EF4-FFF2-40B4-BE49-F238E27FC236}">
                <a16:creationId xmlns:a16="http://schemas.microsoft.com/office/drawing/2014/main" id="{FC6F0ED9-C05E-4C6B-9333-5B8DC89A68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7025" y="5716558"/>
            <a:ext cx="11537952" cy="351035"/>
          </a:xfrm>
        </p:spPr>
        <p:txBody>
          <a:bodyPr wrap="square" lIns="72000" anchor="b">
            <a:spAutoFit/>
          </a:bodyPr>
          <a:lstStyle>
            <a:lvl1pPr marL="0" indent="0">
              <a:lnSpc>
                <a:spcPct val="80000"/>
              </a:lnSpc>
              <a:buNone/>
              <a:defRPr sz="1000" i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Légende 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117825-C9CC-446A-BBDF-BEC2037DA5A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3E91E15-55E3-4FA4-84CA-CFD923C1818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5087780-0C9A-450C-AB7A-00F9AD0D01C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342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Forme libre : forme 220">
            <a:extLst>
              <a:ext uri="{FF2B5EF4-FFF2-40B4-BE49-F238E27FC236}">
                <a16:creationId xmlns:a16="http://schemas.microsoft.com/office/drawing/2014/main" id="{CD634BA8-CC1F-4217-B5F4-83577DBAB130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4E983AD4-5626-4AC7-9A21-95AFAF6461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14403" y="1606198"/>
            <a:ext cx="1763194" cy="176319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6" name="Forme libre : forme 75">
            <a:extLst>
              <a:ext uri="{FF2B5EF4-FFF2-40B4-BE49-F238E27FC236}">
                <a16:creationId xmlns:a16="http://schemas.microsoft.com/office/drawing/2014/main" id="{8BAA79BC-1A9B-46EA-A966-74046A3163A2}"/>
              </a:ext>
            </a:extLst>
          </p:cNvPr>
          <p:cNvSpPr/>
          <p:nvPr/>
        </p:nvSpPr>
        <p:spPr>
          <a:xfrm rot="5400000">
            <a:off x="6578204" y="1424004"/>
            <a:ext cx="581139" cy="581139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78" name="Forme libre : forme 77">
            <a:extLst>
              <a:ext uri="{FF2B5EF4-FFF2-40B4-BE49-F238E27FC236}">
                <a16:creationId xmlns:a16="http://schemas.microsoft.com/office/drawing/2014/main" id="{F8739AD4-DD84-4F93-8174-A79A6CDE8CCE}"/>
              </a:ext>
            </a:extLst>
          </p:cNvPr>
          <p:cNvSpPr/>
          <p:nvPr/>
        </p:nvSpPr>
        <p:spPr>
          <a:xfrm>
            <a:off x="5155773" y="2722659"/>
            <a:ext cx="706340" cy="706341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2" name="Espace réservé du texte 81">
            <a:extLst>
              <a:ext uri="{FF2B5EF4-FFF2-40B4-BE49-F238E27FC236}">
                <a16:creationId xmlns:a16="http://schemas.microsoft.com/office/drawing/2014/main" id="{C72523A8-05F6-4224-B3FE-6DBA210EB5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14983" y="3909643"/>
            <a:ext cx="1362040" cy="3416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800"/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Prénom, nom</a:t>
            </a:r>
          </a:p>
        </p:txBody>
      </p:sp>
      <p:sp>
        <p:nvSpPr>
          <p:cNvPr id="83" name="Espace réservé du texte 81">
            <a:extLst>
              <a:ext uri="{FF2B5EF4-FFF2-40B4-BE49-F238E27FC236}">
                <a16:creationId xmlns:a16="http://schemas.microsoft.com/office/drawing/2014/main" id="{5024C747-8B45-4241-9940-45C4764D9A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0697" y="4231860"/>
            <a:ext cx="810607" cy="3139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600" b="1">
                <a:solidFill>
                  <a:schemeClr val="accent4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Fonction</a:t>
            </a:r>
          </a:p>
        </p:txBody>
      </p:sp>
      <p:sp>
        <p:nvSpPr>
          <p:cNvPr id="84" name="Espace réservé du texte 81">
            <a:extLst>
              <a:ext uri="{FF2B5EF4-FFF2-40B4-BE49-F238E27FC236}">
                <a16:creationId xmlns:a16="http://schemas.microsoft.com/office/drawing/2014/main" id="{AC60F0AA-EB99-4DCD-B106-7AA1C819BD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8364" y="5041170"/>
            <a:ext cx="815288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Téléphone</a:t>
            </a:r>
          </a:p>
        </p:txBody>
      </p:sp>
      <p:sp>
        <p:nvSpPr>
          <p:cNvPr id="85" name="Espace réservé du texte 81">
            <a:extLst>
              <a:ext uri="{FF2B5EF4-FFF2-40B4-BE49-F238E27FC236}">
                <a16:creationId xmlns:a16="http://schemas.microsoft.com/office/drawing/2014/main" id="{FE6B8C62-D82D-4795-A028-21FF8BD820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82008" y="5296808"/>
            <a:ext cx="428002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email</a:t>
            </a:r>
          </a:p>
        </p:txBody>
      </p:sp>
      <p:grpSp>
        <p:nvGrpSpPr>
          <p:cNvPr id="222" name="Group 4">
            <a:extLst>
              <a:ext uri="{FF2B5EF4-FFF2-40B4-BE49-F238E27FC236}">
                <a16:creationId xmlns:a16="http://schemas.microsoft.com/office/drawing/2014/main" id="{D63505E9-8951-4027-802E-CA6304FB98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223" name="Freeform 5">
              <a:extLst>
                <a:ext uri="{FF2B5EF4-FFF2-40B4-BE49-F238E27FC236}">
                  <a16:creationId xmlns:a16="http://schemas.microsoft.com/office/drawing/2014/main" id="{174C3155-A4B4-4879-8A97-C43A2C9337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4" name="Freeform 6">
              <a:extLst>
                <a:ext uri="{FF2B5EF4-FFF2-40B4-BE49-F238E27FC236}">
                  <a16:creationId xmlns:a16="http://schemas.microsoft.com/office/drawing/2014/main" id="{F3C7B35B-AD54-4D03-B4A0-D636C869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5" name="Freeform 7">
              <a:extLst>
                <a:ext uri="{FF2B5EF4-FFF2-40B4-BE49-F238E27FC236}">
                  <a16:creationId xmlns:a16="http://schemas.microsoft.com/office/drawing/2014/main" id="{5AA31B73-EBFB-41EA-881A-E8D4C0A2CF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6" name="Freeform 8">
              <a:extLst>
                <a:ext uri="{FF2B5EF4-FFF2-40B4-BE49-F238E27FC236}">
                  <a16:creationId xmlns:a16="http://schemas.microsoft.com/office/drawing/2014/main" id="{9F4494CA-57E7-4905-AA50-3CFF68D72A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7" name="Freeform 9">
              <a:extLst>
                <a:ext uri="{FF2B5EF4-FFF2-40B4-BE49-F238E27FC236}">
                  <a16:creationId xmlns:a16="http://schemas.microsoft.com/office/drawing/2014/main" id="{73E9F2F3-EE17-4DD3-BE39-8454CFAD4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8" name="Rectangle 10">
              <a:extLst>
                <a:ext uri="{FF2B5EF4-FFF2-40B4-BE49-F238E27FC236}">
                  <a16:creationId xmlns:a16="http://schemas.microsoft.com/office/drawing/2014/main" id="{37176BBF-2E7E-4A12-A269-0A25239D77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9" name="Freeform 11">
              <a:extLst>
                <a:ext uri="{FF2B5EF4-FFF2-40B4-BE49-F238E27FC236}">
                  <a16:creationId xmlns:a16="http://schemas.microsoft.com/office/drawing/2014/main" id="{AA6ECB3B-2B56-46CB-AAD3-13B0A53C6B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0" name="Freeform 12">
              <a:extLst>
                <a:ext uri="{FF2B5EF4-FFF2-40B4-BE49-F238E27FC236}">
                  <a16:creationId xmlns:a16="http://schemas.microsoft.com/office/drawing/2014/main" id="{BBEDEE3A-C342-449E-826E-0C374E316A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1" name="Freeform 13">
              <a:extLst>
                <a:ext uri="{FF2B5EF4-FFF2-40B4-BE49-F238E27FC236}">
                  <a16:creationId xmlns:a16="http://schemas.microsoft.com/office/drawing/2014/main" id="{11667100-7497-4B23-AE8F-D94A9749E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2" name="Freeform 14">
              <a:extLst>
                <a:ext uri="{FF2B5EF4-FFF2-40B4-BE49-F238E27FC236}">
                  <a16:creationId xmlns:a16="http://schemas.microsoft.com/office/drawing/2014/main" id="{1EFC5C9B-F4D7-45D0-9113-2BD50E29F57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3" name="Freeform 15">
              <a:extLst>
                <a:ext uri="{FF2B5EF4-FFF2-40B4-BE49-F238E27FC236}">
                  <a16:creationId xmlns:a16="http://schemas.microsoft.com/office/drawing/2014/main" id="{6484C2EF-2507-491C-8D2B-70B0997D2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4" name="Freeform 16">
              <a:extLst>
                <a:ext uri="{FF2B5EF4-FFF2-40B4-BE49-F238E27FC236}">
                  <a16:creationId xmlns:a16="http://schemas.microsoft.com/office/drawing/2014/main" id="{AF11B0C7-58C5-4D03-A5A3-9C13BC7BA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" name="Freeform 17">
              <a:extLst>
                <a:ext uri="{FF2B5EF4-FFF2-40B4-BE49-F238E27FC236}">
                  <a16:creationId xmlns:a16="http://schemas.microsoft.com/office/drawing/2014/main" id="{0D6BFCD1-17CE-42D6-BF0F-26F2F6BA71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6" name="Freeform 18">
              <a:extLst>
                <a:ext uri="{FF2B5EF4-FFF2-40B4-BE49-F238E27FC236}">
                  <a16:creationId xmlns:a16="http://schemas.microsoft.com/office/drawing/2014/main" id="{BF9C3D82-6F8F-4888-8384-256554691A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7" name="Freeform 19">
              <a:extLst>
                <a:ext uri="{FF2B5EF4-FFF2-40B4-BE49-F238E27FC236}">
                  <a16:creationId xmlns:a16="http://schemas.microsoft.com/office/drawing/2014/main" id="{B3BD08DD-82FC-40A4-AD30-C541E50CE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8" name="Freeform 20">
              <a:extLst>
                <a:ext uri="{FF2B5EF4-FFF2-40B4-BE49-F238E27FC236}">
                  <a16:creationId xmlns:a16="http://schemas.microsoft.com/office/drawing/2014/main" id="{A6F27338-F612-40F5-B2E2-0C1D81F64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9" name="Freeform 21">
              <a:extLst>
                <a:ext uri="{FF2B5EF4-FFF2-40B4-BE49-F238E27FC236}">
                  <a16:creationId xmlns:a16="http://schemas.microsoft.com/office/drawing/2014/main" id="{8032CDE4-5D3E-4950-A0DC-748477D6B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0" name="Freeform 22">
              <a:extLst>
                <a:ext uri="{FF2B5EF4-FFF2-40B4-BE49-F238E27FC236}">
                  <a16:creationId xmlns:a16="http://schemas.microsoft.com/office/drawing/2014/main" id="{2F96E851-B816-4A39-9A91-D1FEA58785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1" name="Rectangle 23">
              <a:extLst>
                <a:ext uri="{FF2B5EF4-FFF2-40B4-BE49-F238E27FC236}">
                  <a16:creationId xmlns:a16="http://schemas.microsoft.com/office/drawing/2014/main" id="{911D75F5-DD83-4C82-ADCB-A2F61ED650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2" name="Freeform 24">
              <a:extLst>
                <a:ext uri="{FF2B5EF4-FFF2-40B4-BE49-F238E27FC236}">
                  <a16:creationId xmlns:a16="http://schemas.microsoft.com/office/drawing/2014/main" id="{2EC4B217-9FB6-4764-9226-07982161E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3" name="Freeform 25">
              <a:extLst>
                <a:ext uri="{FF2B5EF4-FFF2-40B4-BE49-F238E27FC236}">
                  <a16:creationId xmlns:a16="http://schemas.microsoft.com/office/drawing/2014/main" id="{7F9FA6FB-77F2-40C8-9D21-0CBE4AE2B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4" name="Freeform 26">
              <a:extLst>
                <a:ext uri="{FF2B5EF4-FFF2-40B4-BE49-F238E27FC236}">
                  <a16:creationId xmlns:a16="http://schemas.microsoft.com/office/drawing/2014/main" id="{FE1499B9-C1C5-46ED-B168-CF3DCB35F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5" name="Freeform 27">
              <a:extLst>
                <a:ext uri="{FF2B5EF4-FFF2-40B4-BE49-F238E27FC236}">
                  <a16:creationId xmlns:a16="http://schemas.microsoft.com/office/drawing/2014/main" id="{2F01D988-861D-4EEC-880A-C89C11DB4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6" name="Freeform 28">
              <a:extLst>
                <a:ext uri="{FF2B5EF4-FFF2-40B4-BE49-F238E27FC236}">
                  <a16:creationId xmlns:a16="http://schemas.microsoft.com/office/drawing/2014/main" id="{46249530-9084-492B-9F27-481371B471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7" name="Freeform 29">
              <a:extLst>
                <a:ext uri="{FF2B5EF4-FFF2-40B4-BE49-F238E27FC236}">
                  <a16:creationId xmlns:a16="http://schemas.microsoft.com/office/drawing/2014/main" id="{F182C599-6B3E-48DE-A9AC-22D3124C87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8" name="Freeform 30">
              <a:extLst>
                <a:ext uri="{FF2B5EF4-FFF2-40B4-BE49-F238E27FC236}">
                  <a16:creationId xmlns:a16="http://schemas.microsoft.com/office/drawing/2014/main" id="{762002A6-483B-4F85-AB86-BC000A9D32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9" name="Freeform 31">
              <a:extLst>
                <a:ext uri="{FF2B5EF4-FFF2-40B4-BE49-F238E27FC236}">
                  <a16:creationId xmlns:a16="http://schemas.microsoft.com/office/drawing/2014/main" id="{87728964-A446-4408-AE06-78A0EBE7B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0" name="Freeform 32">
              <a:extLst>
                <a:ext uri="{FF2B5EF4-FFF2-40B4-BE49-F238E27FC236}">
                  <a16:creationId xmlns:a16="http://schemas.microsoft.com/office/drawing/2014/main" id="{3202940F-B6D9-4C16-8C02-3A32F99A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1" name="Freeform 33">
              <a:extLst>
                <a:ext uri="{FF2B5EF4-FFF2-40B4-BE49-F238E27FC236}">
                  <a16:creationId xmlns:a16="http://schemas.microsoft.com/office/drawing/2014/main" id="{A2C5134F-DDE2-4ABF-AE62-AF98D320E3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2" name="Freeform 34">
              <a:extLst>
                <a:ext uri="{FF2B5EF4-FFF2-40B4-BE49-F238E27FC236}">
                  <a16:creationId xmlns:a16="http://schemas.microsoft.com/office/drawing/2014/main" id="{420CC204-52C9-44D0-BAB8-B6E4FF5DA6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3" name="Freeform 35">
              <a:extLst>
                <a:ext uri="{FF2B5EF4-FFF2-40B4-BE49-F238E27FC236}">
                  <a16:creationId xmlns:a16="http://schemas.microsoft.com/office/drawing/2014/main" id="{2B0BE4C9-946E-4C2F-A539-7F566DAB3F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4" name="Rectangle 36">
              <a:extLst>
                <a:ext uri="{FF2B5EF4-FFF2-40B4-BE49-F238E27FC236}">
                  <a16:creationId xmlns:a16="http://schemas.microsoft.com/office/drawing/2014/main" id="{F78AEDA1-17FA-40EF-999F-5FE1CBA2C1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5" name="Freeform 37">
              <a:extLst>
                <a:ext uri="{FF2B5EF4-FFF2-40B4-BE49-F238E27FC236}">
                  <a16:creationId xmlns:a16="http://schemas.microsoft.com/office/drawing/2014/main" id="{AA37C68E-A94E-4739-B46C-BDB1A60FC3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6" name="Freeform 38">
              <a:extLst>
                <a:ext uri="{FF2B5EF4-FFF2-40B4-BE49-F238E27FC236}">
                  <a16:creationId xmlns:a16="http://schemas.microsoft.com/office/drawing/2014/main" id="{2DDA4745-F5E8-4875-88E0-D6B19253C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7" name="Freeform 39">
              <a:extLst>
                <a:ext uri="{FF2B5EF4-FFF2-40B4-BE49-F238E27FC236}">
                  <a16:creationId xmlns:a16="http://schemas.microsoft.com/office/drawing/2014/main" id="{C0786A00-F8EF-431E-BA4A-2B31B52486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8" name="Freeform 40">
              <a:extLst>
                <a:ext uri="{FF2B5EF4-FFF2-40B4-BE49-F238E27FC236}">
                  <a16:creationId xmlns:a16="http://schemas.microsoft.com/office/drawing/2014/main" id="{D3235B63-7985-4BBE-BB0F-03714C04D4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9" name="Freeform 41">
              <a:extLst>
                <a:ext uri="{FF2B5EF4-FFF2-40B4-BE49-F238E27FC236}">
                  <a16:creationId xmlns:a16="http://schemas.microsoft.com/office/drawing/2014/main" id="{1C8867B3-2D3F-48AA-946E-D7E5AFCFFC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0" name="Freeform 42">
              <a:extLst>
                <a:ext uri="{FF2B5EF4-FFF2-40B4-BE49-F238E27FC236}">
                  <a16:creationId xmlns:a16="http://schemas.microsoft.com/office/drawing/2014/main" id="{C07438C1-162C-4E72-AC19-824B5643FD7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1" name="Freeform 43">
              <a:extLst>
                <a:ext uri="{FF2B5EF4-FFF2-40B4-BE49-F238E27FC236}">
                  <a16:creationId xmlns:a16="http://schemas.microsoft.com/office/drawing/2014/main" id="{75E07474-E7E9-413F-B261-5EAF92A8C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2" name="Freeform 44">
              <a:extLst>
                <a:ext uri="{FF2B5EF4-FFF2-40B4-BE49-F238E27FC236}">
                  <a16:creationId xmlns:a16="http://schemas.microsoft.com/office/drawing/2014/main" id="{660B2F9E-FF88-4880-8915-45BC6AFDE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3" name="Freeform 45">
              <a:extLst>
                <a:ext uri="{FF2B5EF4-FFF2-40B4-BE49-F238E27FC236}">
                  <a16:creationId xmlns:a16="http://schemas.microsoft.com/office/drawing/2014/main" id="{271BD392-DE6A-4F7F-A537-579F3A0F74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4" name="Freeform 46">
              <a:extLst>
                <a:ext uri="{FF2B5EF4-FFF2-40B4-BE49-F238E27FC236}">
                  <a16:creationId xmlns:a16="http://schemas.microsoft.com/office/drawing/2014/main" id="{EF37611D-B901-46D0-9F9A-70A44F5FAC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5" name="Freeform 47">
              <a:extLst>
                <a:ext uri="{FF2B5EF4-FFF2-40B4-BE49-F238E27FC236}">
                  <a16:creationId xmlns:a16="http://schemas.microsoft.com/office/drawing/2014/main" id="{01DB6777-9D87-4B9D-8BB6-7948BC1A1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6" name="Freeform 48">
              <a:extLst>
                <a:ext uri="{FF2B5EF4-FFF2-40B4-BE49-F238E27FC236}">
                  <a16:creationId xmlns:a16="http://schemas.microsoft.com/office/drawing/2014/main" id="{49403404-58C5-4848-8CF9-D28DBD0CC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7" name="Freeform 49">
              <a:extLst>
                <a:ext uri="{FF2B5EF4-FFF2-40B4-BE49-F238E27FC236}">
                  <a16:creationId xmlns:a16="http://schemas.microsoft.com/office/drawing/2014/main" id="{EE7C1BBC-F0AB-42E6-BD9B-F258A1AF28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8" name="Rectangle 50">
              <a:extLst>
                <a:ext uri="{FF2B5EF4-FFF2-40B4-BE49-F238E27FC236}">
                  <a16:creationId xmlns:a16="http://schemas.microsoft.com/office/drawing/2014/main" id="{4923AD67-276A-4AD5-8243-EED91B6C965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9" name="Freeform 51">
              <a:extLst>
                <a:ext uri="{FF2B5EF4-FFF2-40B4-BE49-F238E27FC236}">
                  <a16:creationId xmlns:a16="http://schemas.microsoft.com/office/drawing/2014/main" id="{0DBA6A0A-FF04-4F45-B2AE-AF51F2BF08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0" name="Freeform 52">
              <a:extLst>
                <a:ext uri="{FF2B5EF4-FFF2-40B4-BE49-F238E27FC236}">
                  <a16:creationId xmlns:a16="http://schemas.microsoft.com/office/drawing/2014/main" id="{771FC9BA-F708-4C25-BC56-D80394DF42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1" name="Freeform 53">
              <a:extLst>
                <a:ext uri="{FF2B5EF4-FFF2-40B4-BE49-F238E27FC236}">
                  <a16:creationId xmlns:a16="http://schemas.microsoft.com/office/drawing/2014/main" id="{9ABD3427-45BA-4BF8-979D-5427ED446E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2" name="Freeform 54">
              <a:extLst>
                <a:ext uri="{FF2B5EF4-FFF2-40B4-BE49-F238E27FC236}">
                  <a16:creationId xmlns:a16="http://schemas.microsoft.com/office/drawing/2014/main" id="{41DCC47E-C00B-4F12-909A-0220215EFA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3" name="Freeform 55">
              <a:extLst>
                <a:ext uri="{FF2B5EF4-FFF2-40B4-BE49-F238E27FC236}">
                  <a16:creationId xmlns:a16="http://schemas.microsoft.com/office/drawing/2014/main" id="{782E1B2B-5E87-432F-B524-97563B9EC4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4" name="Freeform 56">
              <a:extLst>
                <a:ext uri="{FF2B5EF4-FFF2-40B4-BE49-F238E27FC236}">
                  <a16:creationId xmlns:a16="http://schemas.microsoft.com/office/drawing/2014/main" id="{F83879C8-075F-42D1-B85B-36D0FFD6B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5" name="Freeform 57">
              <a:extLst>
                <a:ext uri="{FF2B5EF4-FFF2-40B4-BE49-F238E27FC236}">
                  <a16:creationId xmlns:a16="http://schemas.microsoft.com/office/drawing/2014/main" id="{F6697C6D-5745-4006-AE7C-FE853D730C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6" name="Freeform 58">
              <a:extLst>
                <a:ext uri="{FF2B5EF4-FFF2-40B4-BE49-F238E27FC236}">
                  <a16:creationId xmlns:a16="http://schemas.microsoft.com/office/drawing/2014/main" id="{3481560F-20F0-4798-BD91-12DD43F514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7" name="Freeform 59">
              <a:extLst>
                <a:ext uri="{FF2B5EF4-FFF2-40B4-BE49-F238E27FC236}">
                  <a16:creationId xmlns:a16="http://schemas.microsoft.com/office/drawing/2014/main" id="{F0FCF486-7EE5-4923-8A09-1F8B0D678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8" name="Rectangle 60">
              <a:extLst>
                <a:ext uri="{FF2B5EF4-FFF2-40B4-BE49-F238E27FC236}">
                  <a16:creationId xmlns:a16="http://schemas.microsoft.com/office/drawing/2014/main" id="{44C7A374-A3BC-4CAF-B006-321F29B327E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9" name="Freeform 61">
              <a:extLst>
                <a:ext uri="{FF2B5EF4-FFF2-40B4-BE49-F238E27FC236}">
                  <a16:creationId xmlns:a16="http://schemas.microsoft.com/office/drawing/2014/main" id="{854C1293-56AA-439C-85B3-AFD5023458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0" name="Freeform 62">
              <a:extLst>
                <a:ext uri="{FF2B5EF4-FFF2-40B4-BE49-F238E27FC236}">
                  <a16:creationId xmlns:a16="http://schemas.microsoft.com/office/drawing/2014/main" id="{9DF7DEC8-64B8-4606-9AF8-66DF941A0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1" name="Freeform 63">
              <a:extLst>
                <a:ext uri="{FF2B5EF4-FFF2-40B4-BE49-F238E27FC236}">
                  <a16:creationId xmlns:a16="http://schemas.microsoft.com/office/drawing/2014/main" id="{82B158DC-2F31-4D9C-AD60-78DF7E19AE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2" name="Freeform 64">
              <a:extLst>
                <a:ext uri="{FF2B5EF4-FFF2-40B4-BE49-F238E27FC236}">
                  <a16:creationId xmlns:a16="http://schemas.microsoft.com/office/drawing/2014/main" id="{315FB48C-CFCB-498D-9305-EBDEF68C3F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3" name="Freeform 65">
              <a:extLst>
                <a:ext uri="{FF2B5EF4-FFF2-40B4-BE49-F238E27FC236}">
                  <a16:creationId xmlns:a16="http://schemas.microsoft.com/office/drawing/2014/main" id="{86FDA7F5-390F-49B9-9227-91A6F3AEA1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4" name="Freeform 66">
              <a:extLst>
                <a:ext uri="{FF2B5EF4-FFF2-40B4-BE49-F238E27FC236}">
                  <a16:creationId xmlns:a16="http://schemas.microsoft.com/office/drawing/2014/main" id="{9AEA7C7C-6340-4B96-B087-8D969D8F27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5" name="Freeform 67">
              <a:extLst>
                <a:ext uri="{FF2B5EF4-FFF2-40B4-BE49-F238E27FC236}">
                  <a16:creationId xmlns:a16="http://schemas.microsoft.com/office/drawing/2014/main" id="{A16C2F7C-7471-4C68-A961-3D235BA0D8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F14447B5-1206-44F8-8900-892AE07C70CD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E47D3C9-B36B-4AFC-82DB-239D58E528A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D4B4D9F-5270-4698-A40F-31B9DDBD9F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A3E0E18-225F-4F3B-AC5A-851DB358D90C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7344E2D6-0262-4893-ABCC-C41C4AA1E7E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681447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F4E4C5-8832-48C4-82AE-83F30BF97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D6AE0D38-42B9-417B-A15E-9031BF71F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22F323C9-46A6-4EA4-B10F-E354A8D60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52DE7F-0841-4697-B626-C2D2CE09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60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038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60435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97047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97047" y="4046195"/>
            <a:ext cx="2532275" cy="1826250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3365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33705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053E8D-CFF5-4C43-A1A8-B671D4CC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807DBDC-3D89-4134-AC85-277ABBE6276A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1970065A-3236-45BA-A675-43AD6AD3BD8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962876E-EB96-4C82-9B38-F5CC9BDAD33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473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ADD6A3A-E948-4754-921F-D5617C7C20C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4">
            <a:extLst>
              <a:ext uri="{FF2B5EF4-FFF2-40B4-BE49-F238E27FC236}">
                <a16:creationId xmlns:a16="http://schemas.microsoft.com/office/drawing/2014/main" id="{61120EE6-B528-4E12-84FE-3C9E478C938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978D82D1-62B3-412C-98A4-608F4C4079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6CB055F6-5300-46A3-9539-46EC17A9D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0D34B1BA-1FD9-4BE6-A6A5-A9110AAC5F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D0D7023A-1E0B-4B3F-81D7-9B1600C5F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07BB6FE4-A2AE-4A22-8B3D-DC35A7F950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5166548B-4B3D-438A-89E1-1693F3B5B29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C0DFDCFC-CB59-461F-A7FA-260AD99EBF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775CD39E-019B-4E0C-8EBB-4FDD1249A2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9ADDBF64-AF1D-4B51-9C2F-0CEA6FD1BE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85C95323-4141-4822-979B-617A4F20E4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99BC2009-032F-43E3-927F-BA5C205D61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05B71258-EDD2-4D8A-B49F-B9545517C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5AD41178-BB3D-4B38-AE02-E226B6C01D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098FA01D-F38A-4451-BB3B-883C50B095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CEBEF00-B696-4921-AB9F-B26F360BCA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0CD79CC5-1B77-440E-9818-79DA1C470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27CE5B41-7711-4BA8-987E-F2F8EB261F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65452E66-0FF6-4951-9352-741075F938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E0AFBD9-701E-4050-B727-19A8F4BE9F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2D0C5031-B445-48F6-8632-AF5268E6D7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180C30DE-CD33-4A7B-BFE3-554D6F5D84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5D1C7207-3175-47CD-9D19-A6F6C9D06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4640DAE7-5F27-4A6A-9E06-C21C473CE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91888598-6700-4335-93AE-AC823B941A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6EF2779B-8055-43DF-B33D-1BCBDC8B30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13EDC058-E5BE-4EC9-AA7C-0A50BE8EE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B66EEC49-7A7C-4EB1-8BE8-0E7EE046D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14A00B3F-368D-40A2-875A-8DEB2F5BFD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EC932573-01E1-4416-8514-4CD8F35338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23477706-A006-4720-BD4F-BDA426D9CD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423CF0AF-FA38-4DD9-AC3A-AFF37948D4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A24A10B8-8790-4D40-8316-AC9065392D7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25753D48-C893-4988-A25F-6BAFAD2D22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A3FC9E94-C446-4721-8B84-11A5FD7B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B64380BF-4C64-43F4-BC53-53A5C5BA90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684AC66F-9C39-4D95-992A-47315C34B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A2ECC19C-8F07-455B-940C-BD059A1F89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C32DC57E-6714-4D1F-A5D2-419C9CB6B7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15B56773-CC8F-4CBE-A762-FFE4121EA7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2E5FA82-FBB1-4F49-ABF6-22A0C554B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5ABF4F7E-5E95-4B2C-86C4-EAF0D5A97D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71823327-A541-4293-9337-CBB804C5C3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05F3DB55-97F5-4214-B3D9-4B5B71F34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B78E1446-6A6B-4B91-908A-23E7C1959E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3AB313E8-0637-40F9-9169-84AE44028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643187FF-9608-4C82-8FBE-ABF39C99B9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213D092F-0639-4C91-9E07-1E631270A0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A4447833-20ED-44D5-9C35-9FB21A13C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C0EDA04E-CE89-4D3C-AD1C-1D16767AC4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CBAF5BB8-2912-4012-A83F-FA0ECEBD16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C39B388C-0F81-4D8D-9557-D4E2017C50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5C5F7F7D-ACFE-4497-8707-7CB619F0D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A7433E6D-4992-44D7-BE79-EB9AC07C96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A2B9FA18-2CCD-4541-8909-7ECDB43F5D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39136B83-5916-4682-8C6A-8BB30E18C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34803EE7-9B2B-473C-8E40-AFF9F84D43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989687D2-B5E8-4A1B-86BA-C3FF9C9E41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31FB91D8-952C-4DC1-9F28-435D1F8ED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645FA5-20C9-43B1-81EB-EB43D9236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52C1D79A-696D-4D5D-AB99-18ED189DE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9779956-73E9-4044-872E-7B4F4A7BC1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57744034-003B-410B-8AD7-8BC435D4F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988A2F4F-FEC0-4291-B3D7-085EEB8991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5" name="Espace réservé de la date 74">
            <a:extLst>
              <a:ext uri="{FF2B5EF4-FFF2-40B4-BE49-F238E27FC236}">
                <a16:creationId xmlns:a16="http://schemas.microsoft.com/office/drawing/2014/main" id="{2303158D-9980-4F0A-8C80-686BD2940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6" name="Espace réservé du pied de page 75">
            <a:extLst>
              <a:ext uri="{FF2B5EF4-FFF2-40B4-BE49-F238E27FC236}">
                <a16:creationId xmlns:a16="http://schemas.microsoft.com/office/drawing/2014/main" id="{BFAC21DE-6AF2-4078-9F5F-A8FE65427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77" name="Espace réservé du numéro de diapositive 76">
            <a:extLst>
              <a:ext uri="{FF2B5EF4-FFF2-40B4-BE49-F238E27FC236}">
                <a16:creationId xmlns:a16="http://schemas.microsoft.com/office/drawing/2014/main" id="{35D7A086-6C07-4366-B8A9-86AB997FF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78" name="Groupe 77">
            <a:extLst>
              <a:ext uri="{FF2B5EF4-FFF2-40B4-BE49-F238E27FC236}">
                <a16:creationId xmlns:a16="http://schemas.microsoft.com/office/drawing/2014/main" id="{9EB00D02-A91B-4DE8-99BC-F9E8AF0A820E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9DA6EA5-1DFF-4871-A5DB-AD73E310622E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1947427-A54C-4F18-BD76-AD5F5F953A5F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91CE180-20F1-4622-9006-6D7A76944AAB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6636178-5561-4486-8E81-BCB6671EEF17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3177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C585F7D-EBF3-46A2-9AA0-5699D0BA358C}"/>
              </a:ext>
            </a:extLst>
          </p:cNvPr>
          <p:cNvSpPr/>
          <p:nvPr userDrawn="1"/>
        </p:nvSpPr>
        <p:spPr>
          <a:xfrm>
            <a:off x="335360" y="332656"/>
            <a:ext cx="11521278" cy="12992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5663462-3421-4CF1-865C-D267CDA435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360" y="473281"/>
            <a:ext cx="11521278" cy="9032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Sommaire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650D1CCD-C5C5-4B50-A8C8-F5A70CD749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43472" y="1988840"/>
            <a:ext cx="8208911" cy="3744416"/>
          </a:xfrm>
        </p:spPr>
        <p:txBody>
          <a:bodyPr tIns="36000" bIns="3600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AutoNum type="arabicPeriod"/>
              <a:tabLst/>
              <a:defRPr sz="2200" cap="none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9" name="Espace réservé du texte 19">
            <a:extLst>
              <a:ext uri="{FF2B5EF4-FFF2-40B4-BE49-F238E27FC236}">
                <a16:creationId xmlns:a16="http://schemas.microsoft.com/office/drawing/2014/main" id="{8EE6A684-0469-4B25-9B56-0FAFE447ED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40416" y="1988840"/>
            <a:ext cx="417427" cy="3841796"/>
          </a:xfrm>
        </p:spPr>
        <p:txBody>
          <a:bodyPr wrap="none" tIns="3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None/>
              <a:tabLst/>
              <a:defRPr sz="2200"/>
            </a:lvl1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0F10E4BB-2CDC-40B3-9A61-2B0F78E43E16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6AA64FF-FB0F-471C-946D-D94B8672046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79974" y="332656"/>
            <a:ext cx="5976664" cy="5849069"/>
          </a:xfrm>
          <a:custGeom>
            <a:avLst/>
            <a:gdLst>
              <a:gd name="connsiteX0" fmla="*/ 0 w 5976664"/>
              <a:gd name="connsiteY0" fmla="*/ 0 h 5849069"/>
              <a:gd name="connsiteX1" fmla="*/ 5976664 w 5976664"/>
              <a:gd name="connsiteY1" fmla="*/ 0 h 5849069"/>
              <a:gd name="connsiteX2" fmla="*/ 5976664 w 5976664"/>
              <a:gd name="connsiteY2" fmla="*/ 5849069 h 5849069"/>
              <a:gd name="connsiteX3" fmla="*/ 4632843 w 5976664"/>
              <a:gd name="connsiteY3" fmla="*/ 5849069 h 5849069"/>
              <a:gd name="connsiteX4" fmla="*/ 4632843 w 5976664"/>
              <a:gd name="connsiteY4" fmla="*/ 5844386 h 5849069"/>
              <a:gd name="connsiteX5" fmla="*/ 4632858 w 5976664"/>
              <a:gd name="connsiteY5" fmla="*/ 5844386 h 5849069"/>
              <a:gd name="connsiteX6" fmla="*/ 4632858 w 5976664"/>
              <a:gd name="connsiteY6" fmla="*/ 1371414 h 5849069"/>
              <a:gd name="connsiteX7" fmla="*/ 4628006 w 5976664"/>
              <a:gd name="connsiteY7" fmla="*/ 1371414 h 5849069"/>
              <a:gd name="connsiteX8" fmla="*/ 4628006 w 5976664"/>
              <a:gd name="connsiteY8" fmla="*/ 1299294 h 5849069"/>
              <a:gd name="connsiteX9" fmla="*/ 0 w 5976664"/>
              <a:gd name="connsiteY9" fmla="*/ 1299294 h 584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76664" h="5849069">
                <a:moveTo>
                  <a:pt x="0" y="0"/>
                </a:moveTo>
                <a:lnTo>
                  <a:pt x="5976664" y="0"/>
                </a:lnTo>
                <a:lnTo>
                  <a:pt x="5976664" y="5849069"/>
                </a:lnTo>
                <a:lnTo>
                  <a:pt x="4632843" y="5849069"/>
                </a:lnTo>
                <a:lnTo>
                  <a:pt x="4632843" y="5844386"/>
                </a:lnTo>
                <a:lnTo>
                  <a:pt x="4632858" y="5844386"/>
                </a:lnTo>
                <a:lnTo>
                  <a:pt x="4632858" y="1371414"/>
                </a:lnTo>
                <a:lnTo>
                  <a:pt x="4628006" y="1371414"/>
                </a:lnTo>
                <a:lnTo>
                  <a:pt x="4628006" y="1299294"/>
                </a:lnTo>
                <a:lnTo>
                  <a:pt x="0" y="129929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64A97DC-3511-4CEB-8933-5517DBD0FF96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1B4215D-1EAE-4DFD-A06A-99C1295ABF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7A406DF-0508-4B8D-9448-84C9F67E6EBE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2A64C6-9436-4CC3-9022-4CF992D2AAA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01B6FB8-6886-424C-B8E5-AEF99A9CB5C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C6901FA5-79A4-4FF1-9D81-6B5DF88E76D6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69D77174-FD7F-41C5-8282-0CC664F4200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B71939-EEBA-4ECB-9E8B-0A28AEFEF9F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1CBCC8A0-1F6F-4AF9-8AE4-3322EC75BCA1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9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orme libre : forme 88">
            <a:extLst>
              <a:ext uri="{FF2B5EF4-FFF2-40B4-BE49-F238E27FC236}">
                <a16:creationId xmlns:a16="http://schemas.microsoft.com/office/drawing/2014/main" id="{D91C2E9C-2641-471D-ACC4-A989D9B07B03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332656 h 6858000"/>
              <a:gd name="connsiteX2" fmla="*/ 335361 w 12192001"/>
              <a:gd name="connsiteY2" fmla="*/ 332656 h 6858000"/>
              <a:gd name="connsiteX3" fmla="*/ 335361 w 12192001"/>
              <a:gd name="connsiteY3" fmla="*/ 5941695 h 6858000"/>
              <a:gd name="connsiteX4" fmla="*/ 2708911 w 12192001"/>
              <a:gd name="connsiteY4" fmla="*/ 5941695 h 6858000"/>
              <a:gd name="connsiteX5" fmla="*/ 2708911 w 12192001"/>
              <a:gd name="connsiteY5" fmla="*/ 6525344 h 6858000"/>
              <a:gd name="connsiteX6" fmla="*/ 2711624 w 12192001"/>
              <a:gd name="connsiteY6" fmla="*/ 6525344 h 6858000"/>
              <a:gd name="connsiteX7" fmla="*/ 2711624 w 12192001"/>
              <a:gd name="connsiteY7" fmla="*/ 6533220 h 6858000"/>
              <a:gd name="connsiteX8" fmla="*/ 11856639 w 12192001"/>
              <a:gd name="connsiteY8" fmla="*/ 6533220 h 6858000"/>
              <a:gd name="connsiteX9" fmla="*/ 11856639 w 12192001"/>
              <a:gd name="connsiteY9" fmla="*/ 324780 h 6858000"/>
              <a:gd name="connsiteX10" fmla="*/ 0 w 12192001"/>
              <a:gd name="connsiteY10" fmla="*/ 0 h 6858000"/>
              <a:gd name="connsiteX11" fmla="*/ 1 w 12192001"/>
              <a:gd name="connsiteY11" fmla="*/ 0 h 6858000"/>
              <a:gd name="connsiteX12" fmla="*/ 12589 w 12192001"/>
              <a:gd name="connsiteY12" fmla="*/ 0 h 6858000"/>
              <a:gd name="connsiteX13" fmla="*/ 337369 w 12192001"/>
              <a:gd name="connsiteY13" fmla="*/ 0 h 6858000"/>
              <a:gd name="connsiteX14" fmla="*/ 11867220 w 12192001"/>
              <a:gd name="connsiteY14" fmla="*/ 0 h 6858000"/>
              <a:gd name="connsiteX15" fmla="*/ 12191999 w 12192001"/>
              <a:gd name="connsiteY15" fmla="*/ 0 h 6858000"/>
              <a:gd name="connsiteX16" fmla="*/ 12192000 w 12192001"/>
              <a:gd name="connsiteY16" fmla="*/ 0 h 6858000"/>
              <a:gd name="connsiteX17" fmla="*/ 12192001 w 12192001"/>
              <a:gd name="connsiteY17" fmla="*/ 0 h 6858000"/>
              <a:gd name="connsiteX18" fmla="*/ 12192001 w 12192001"/>
              <a:gd name="connsiteY18" fmla="*/ 324780 h 6858000"/>
              <a:gd name="connsiteX19" fmla="*/ 12192000 w 12192001"/>
              <a:gd name="connsiteY19" fmla="*/ 324780 h 6858000"/>
              <a:gd name="connsiteX20" fmla="*/ 12192000 w 12192001"/>
              <a:gd name="connsiteY20" fmla="*/ 6533220 h 6858000"/>
              <a:gd name="connsiteX21" fmla="*/ 12192001 w 12192001"/>
              <a:gd name="connsiteY21" fmla="*/ 6533220 h 6858000"/>
              <a:gd name="connsiteX22" fmla="*/ 12192001 w 12192001"/>
              <a:gd name="connsiteY22" fmla="*/ 6858000 h 6858000"/>
              <a:gd name="connsiteX23" fmla="*/ 12191999 w 12192001"/>
              <a:gd name="connsiteY23" fmla="*/ 6858000 h 6858000"/>
              <a:gd name="connsiteX24" fmla="*/ 2711624 w 12192001"/>
              <a:gd name="connsiteY24" fmla="*/ 6858000 h 6858000"/>
              <a:gd name="connsiteX25" fmla="*/ 2708911 w 12192001"/>
              <a:gd name="connsiteY25" fmla="*/ 6858000 h 6858000"/>
              <a:gd name="connsiteX26" fmla="*/ 2062163 w 12192001"/>
              <a:gd name="connsiteY26" fmla="*/ 6858000 h 6858000"/>
              <a:gd name="connsiteX27" fmla="*/ 12315 w 12192001"/>
              <a:gd name="connsiteY27" fmla="*/ 6858000 h 6858000"/>
              <a:gd name="connsiteX28" fmla="*/ 1 w 12192001"/>
              <a:gd name="connsiteY28" fmla="*/ 6858000 h 6858000"/>
              <a:gd name="connsiteX29" fmla="*/ 0 w 12192001"/>
              <a:gd name="connsiteY29" fmla="*/ 6858000 h 6858000"/>
              <a:gd name="connsiteX30" fmla="*/ 0 w 12192001"/>
              <a:gd name="connsiteY30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332656"/>
                </a:lnTo>
                <a:lnTo>
                  <a:pt x="335361" y="332656"/>
                </a:lnTo>
                <a:lnTo>
                  <a:pt x="335361" y="5941695"/>
                </a:lnTo>
                <a:lnTo>
                  <a:pt x="2708911" y="5941695"/>
                </a:lnTo>
                <a:lnTo>
                  <a:pt x="2708911" y="6525344"/>
                </a:lnTo>
                <a:lnTo>
                  <a:pt x="2711624" y="6525344"/>
                </a:lnTo>
                <a:lnTo>
                  <a:pt x="2711624" y="6533220"/>
                </a:lnTo>
                <a:lnTo>
                  <a:pt x="11856639" y="6533220"/>
                </a:lnTo>
                <a:lnTo>
                  <a:pt x="11856639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708911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91" name="Forme libre : forme 90">
            <a:extLst>
              <a:ext uri="{FF2B5EF4-FFF2-40B4-BE49-F238E27FC236}">
                <a16:creationId xmlns:a16="http://schemas.microsoft.com/office/drawing/2014/main" id="{6031C171-86E8-4DDC-88E3-ADBB609A89AD}"/>
              </a:ext>
            </a:extLst>
          </p:cNvPr>
          <p:cNvSpPr/>
          <p:nvPr userDrawn="1"/>
        </p:nvSpPr>
        <p:spPr>
          <a:xfrm rot="5400000">
            <a:off x="7010400" y="1412080"/>
            <a:ext cx="1101825" cy="1101825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3B710E8-959D-4375-9525-F35950162090}"/>
              </a:ext>
            </a:extLst>
          </p:cNvPr>
          <p:cNvSpPr/>
          <p:nvPr userDrawn="1"/>
        </p:nvSpPr>
        <p:spPr>
          <a:xfrm>
            <a:off x="4424669" y="1757516"/>
            <a:ext cx="3342968" cy="3342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94" name="Forme libre : forme 93">
            <a:extLst>
              <a:ext uri="{FF2B5EF4-FFF2-40B4-BE49-F238E27FC236}">
                <a16:creationId xmlns:a16="http://schemas.microsoft.com/office/drawing/2014/main" id="{F3880C60-ED34-4AC4-9AF0-0A324A26765D}"/>
              </a:ext>
            </a:extLst>
          </p:cNvPr>
          <p:cNvSpPr/>
          <p:nvPr userDrawn="1"/>
        </p:nvSpPr>
        <p:spPr>
          <a:xfrm>
            <a:off x="4313509" y="3874297"/>
            <a:ext cx="1339203" cy="1339204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19D896F-255B-4B23-B1AD-3C0DF973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16" y="3026655"/>
            <a:ext cx="3342968" cy="903236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96" name="Espace réservé du texte 95">
            <a:extLst>
              <a:ext uri="{FF2B5EF4-FFF2-40B4-BE49-F238E27FC236}">
                <a16:creationId xmlns:a16="http://schemas.microsoft.com/office/drawing/2014/main" id="{599541E7-1D49-482B-AA22-74C15E4B7A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24516" y="4281930"/>
            <a:ext cx="3343275" cy="792163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280987" indent="0" algn="l">
              <a:buNone/>
              <a:defRPr/>
            </a:lvl2pPr>
            <a:lvl3pPr marL="552450" indent="0" algn="l">
              <a:buNone/>
              <a:defRPr/>
            </a:lvl3pPr>
            <a:lvl4pPr marL="927100" indent="0" algn="l">
              <a:buNone/>
              <a:defRPr/>
            </a:lvl4pPr>
            <a:lvl5pPr marL="1289050" indent="0" algn="l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F23288A0-5393-4445-A712-A1D31483C379}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6096153" y="3768962"/>
            <a:ext cx="0" cy="6043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Espace réservé du texte 99">
            <a:extLst>
              <a:ext uri="{FF2B5EF4-FFF2-40B4-BE49-F238E27FC236}">
                <a16:creationId xmlns:a16="http://schemas.microsoft.com/office/drawing/2014/main" id="{352C8794-FA86-4A5D-B1B4-613979F0F1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07153" y="2080513"/>
            <a:ext cx="1778000" cy="1103312"/>
          </a:xfrm>
        </p:spPr>
        <p:txBody>
          <a:bodyPr anchor="ctr">
            <a:noAutofit/>
          </a:bodyPr>
          <a:lstStyle>
            <a:lvl1pPr marL="0" indent="0" algn="ctr">
              <a:buNone/>
              <a:defRPr sz="66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00</a:t>
            </a:r>
          </a:p>
        </p:txBody>
      </p:sp>
      <p:grpSp>
        <p:nvGrpSpPr>
          <p:cNvPr id="156" name="Group 4">
            <a:extLst>
              <a:ext uri="{FF2B5EF4-FFF2-40B4-BE49-F238E27FC236}">
                <a16:creationId xmlns:a16="http://schemas.microsoft.com/office/drawing/2014/main" id="{B26F458B-380D-4AA0-9236-1C6C0795F9B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57" name="Freeform 5">
              <a:extLst>
                <a:ext uri="{FF2B5EF4-FFF2-40B4-BE49-F238E27FC236}">
                  <a16:creationId xmlns:a16="http://schemas.microsoft.com/office/drawing/2014/main" id="{09F718F6-AE74-488E-A400-CAE90DA128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C2716C01-15C7-4487-9875-90391A83B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9" name="Freeform 7">
              <a:extLst>
                <a:ext uri="{FF2B5EF4-FFF2-40B4-BE49-F238E27FC236}">
                  <a16:creationId xmlns:a16="http://schemas.microsoft.com/office/drawing/2014/main" id="{F679E50B-34A6-4B86-A24C-3FE4EBADC8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0" name="Freeform 8">
              <a:extLst>
                <a:ext uri="{FF2B5EF4-FFF2-40B4-BE49-F238E27FC236}">
                  <a16:creationId xmlns:a16="http://schemas.microsoft.com/office/drawing/2014/main" id="{DB70F5E3-1C2C-4271-9C9E-D593A8FEAB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1" name="Freeform 9">
              <a:extLst>
                <a:ext uri="{FF2B5EF4-FFF2-40B4-BE49-F238E27FC236}">
                  <a16:creationId xmlns:a16="http://schemas.microsoft.com/office/drawing/2014/main" id="{5CB9F405-9E53-46B4-8262-7C0C6707F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2" name="Rectangle 10">
              <a:extLst>
                <a:ext uri="{FF2B5EF4-FFF2-40B4-BE49-F238E27FC236}">
                  <a16:creationId xmlns:a16="http://schemas.microsoft.com/office/drawing/2014/main" id="{E94F55BE-BB8F-43D2-B2A8-96BB2976012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3" name="Freeform 11">
              <a:extLst>
                <a:ext uri="{FF2B5EF4-FFF2-40B4-BE49-F238E27FC236}">
                  <a16:creationId xmlns:a16="http://schemas.microsoft.com/office/drawing/2014/main" id="{84021C1D-CBDD-4926-9CAC-E4E44BDC5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4" name="Freeform 12">
              <a:extLst>
                <a:ext uri="{FF2B5EF4-FFF2-40B4-BE49-F238E27FC236}">
                  <a16:creationId xmlns:a16="http://schemas.microsoft.com/office/drawing/2014/main" id="{A36BD2E2-A140-4AA5-B30C-E9C69DA2F0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5" name="Freeform 13">
              <a:extLst>
                <a:ext uri="{FF2B5EF4-FFF2-40B4-BE49-F238E27FC236}">
                  <a16:creationId xmlns:a16="http://schemas.microsoft.com/office/drawing/2014/main" id="{C00B2C23-401F-43CC-BE98-3E8C465533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6" name="Freeform 14">
              <a:extLst>
                <a:ext uri="{FF2B5EF4-FFF2-40B4-BE49-F238E27FC236}">
                  <a16:creationId xmlns:a16="http://schemas.microsoft.com/office/drawing/2014/main" id="{1E6AAFCF-CFDC-4984-A985-B5ED84B84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7" name="Freeform 15">
              <a:extLst>
                <a:ext uri="{FF2B5EF4-FFF2-40B4-BE49-F238E27FC236}">
                  <a16:creationId xmlns:a16="http://schemas.microsoft.com/office/drawing/2014/main" id="{A9DB301C-DCF6-4838-987D-633BF86687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F683D0A8-6411-4170-82D5-EEBA7FBE8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9" name="Freeform 17">
              <a:extLst>
                <a:ext uri="{FF2B5EF4-FFF2-40B4-BE49-F238E27FC236}">
                  <a16:creationId xmlns:a16="http://schemas.microsoft.com/office/drawing/2014/main" id="{B8E7371F-27B7-4FE6-A80E-0ECC79D62C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0" name="Freeform 18">
              <a:extLst>
                <a:ext uri="{FF2B5EF4-FFF2-40B4-BE49-F238E27FC236}">
                  <a16:creationId xmlns:a16="http://schemas.microsoft.com/office/drawing/2014/main" id="{D5204BE4-0818-4F63-AAF7-98882B272F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2F3FC98C-96FB-4F67-B0BE-F316500C69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D11D4F93-E34B-4536-8275-7B2A0FFC3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3" name="Freeform 21">
              <a:extLst>
                <a:ext uri="{FF2B5EF4-FFF2-40B4-BE49-F238E27FC236}">
                  <a16:creationId xmlns:a16="http://schemas.microsoft.com/office/drawing/2014/main" id="{22693E96-CA52-4197-AD17-9928EDE07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4" name="Freeform 22">
              <a:extLst>
                <a:ext uri="{FF2B5EF4-FFF2-40B4-BE49-F238E27FC236}">
                  <a16:creationId xmlns:a16="http://schemas.microsoft.com/office/drawing/2014/main" id="{4345206E-3C1E-4E71-9910-03D7B9D5EB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5" name="Rectangle 23">
              <a:extLst>
                <a:ext uri="{FF2B5EF4-FFF2-40B4-BE49-F238E27FC236}">
                  <a16:creationId xmlns:a16="http://schemas.microsoft.com/office/drawing/2014/main" id="{2C35AEE5-1424-48B8-9215-851E01F62F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6" name="Freeform 24">
              <a:extLst>
                <a:ext uri="{FF2B5EF4-FFF2-40B4-BE49-F238E27FC236}">
                  <a16:creationId xmlns:a16="http://schemas.microsoft.com/office/drawing/2014/main" id="{B095E488-50F9-4A4A-BDFC-AF4A698713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7" name="Freeform 25">
              <a:extLst>
                <a:ext uri="{FF2B5EF4-FFF2-40B4-BE49-F238E27FC236}">
                  <a16:creationId xmlns:a16="http://schemas.microsoft.com/office/drawing/2014/main" id="{CC14A469-BB8E-451F-8A8E-021F3A63F6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8" name="Freeform 26">
              <a:extLst>
                <a:ext uri="{FF2B5EF4-FFF2-40B4-BE49-F238E27FC236}">
                  <a16:creationId xmlns:a16="http://schemas.microsoft.com/office/drawing/2014/main" id="{8B7B9B5E-8C8E-4889-A9FE-C1FD0BECAF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9" name="Freeform 27">
              <a:extLst>
                <a:ext uri="{FF2B5EF4-FFF2-40B4-BE49-F238E27FC236}">
                  <a16:creationId xmlns:a16="http://schemas.microsoft.com/office/drawing/2014/main" id="{7EFC6EE3-AF55-4D53-B731-1FA64741CE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0" name="Freeform 28">
              <a:extLst>
                <a:ext uri="{FF2B5EF4-FFF2-40B4-BE49-F238E27FC236}">
                  <a16:creationId xmlns:a16="http://schemas.microsoft.com/office/drawing/2014/main" id="{694CED5F-760B-49C2-B46D-6D4EF25AE3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1" name="Freeform 29">
              <a:extLst>
                <a:ext uri="{FF2B5EF4-FFF2-40B4-BE49-F238E27FC236}">
                  <a16:creationId xmlns:a16="http://schemas.microsoft.com/office/drawing/2014/main" id="{9B2498BD-D195-41B2-93F8-20AA3FE4F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2" name="Freeform 30">
              <a:extLst>
                <a:ext uri="{FF2B5EF4-FFF2-40B4-BE49-F238E27FC236}">
                  <a16:creationId xmlns:a16="http://schemas.microsoft.com/office/drawing/2014/main" id="{CCE5CC04-0CAC-4146-B377-30DB22A5A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3" name="Freeform 31">
              <a:extLst>
                <a:ext uri="{FF2B5EF4-FFF2-40B4-BE49-F238E27FC236}">
                  <a16:creationId xmlns:a16="http://schemas.microsoft.com/office/drawing/2014/main" id="{231881EA-4CB5-4D86-B48C-0B07B8469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4" name="Freeform 32">
              <a:extLst>
                <a:ext uri="{FF2B5EF4-FFF2-40B4-BE49-F238E27FC236}">
                  <a16:creationId xmlns:a16="http://schemas.microsoft.com/office/drawing/2014/main" id="{EAF43FC8-D0F0-4368-B4A1-F83B3C9F8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5" name="Freeform 33">
              <a:extLst>
                <a:ext uri="{FF2B5EF4-FFF2-40B4-BE49-F238E27FC236}">
                  <a16:creationId xmlns:a16="http://schemas.microsoft.com/office/drawing/2014/main" id="{5E5F99BC-7420-4E14-93C4-27F736F565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6" name="Freeform 34">
              <a:extLst>
                <a:ext uri="{FF2B5EF4-FFF2-40B4-BE49-F238E27FC236}">
                  <a16:creationId xmlns:a16="http://schemas.microsoft.com/office/drawing/2014/main" id="{79AEB72D-1528-4FFB-997A-77DE25B5C5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7" name="Freeform 35">
              <a:extLst>
                <a:ext uri="{FF2B5EF4-FFF2-40B4-BE49-F238E27FC236}">
                  <a16:creationId xmlns:a16="http://schemas.microsoft.com/office/drawing/2014/main" id="{5783DBB0-06F8-41C8-8305-F0A99A51888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8" name="Rectangle 36">
              <a:extLst>
                <a:ext uri="{FF2B5EF4-FFF2-40B4-BE49-F238E27FC236}">
                  <a16:creationId xmlns:a16="http://schemas.microsoft.com/office/drawing/2014/main" id="{C56CC310-ED9A-44DA-8D6E-94970650BFA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9" name="Freeform 37">
              <a:extLst>
                <a:ext uri="{FF2B5EF4-FFF2-40B4-BE49-F238E27FC236}">
                  <a16:creationId xmlns:a16="http://schemas.microsoft.com/office/drawing/2014/main" id="{50E4AC4A-2E25-49DB-998D-4A1A6377EE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0" name="Freeform 38">
              <a:extLst>
                <a:ext uri="{FF2B5EF4-FFF2-40B4-BE49-F238E27FC236}">
                  <a16:creationId xmlns:a16="http://schemas.microsoft.com/office/drawing/2014/main" id="{70872D32-C110-4494-951D-D28C72F79C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1" name="Freeform 39">
              <a:extLst>
                <a:ext uri="{FF2B5EF4-FFF2-40B4-BE49-F238E27FC236}">
                  <a16:creationId xmlns:a16="http://schemas.microsoft.com/office/drawing/2014/main" id="{9E84102A-B204-4254-8C2B-97ACA19802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2" name="Freeform 40">
              <a:extLst>
                <a:ext uri="{FF2B5EF4-FFF2-40B4-BE49-F238E27FC236}">
                  <a16:creationId xmlns:a16="http://schemas.microsoft.com/office/drawing/2014/main" id="{C98B6192-6150-4F16-9D19-C9090246D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3" name="Freeform 41">
              <a:extLst>
                <a:ext uri="{FF2B5EF4-FFF2-40B4-BE49-F238E27FC236}">
                  <a16:creationId xmlns:a16="http://schemas.microsoft.com/office/drawing/2014/main" id="{62C0B27F-1335-49C5-9B4E-95AB6F9045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4" name="Freeform 42">
              <a:extLst>
                <a:ext uri="{FF2B5EF4-FFF2-40B4-BE49-F238E27FC236}">
                  <a16:creationId xmlns:a16="http://schemas.microsoft.com/office/drawing/2014/main" id="{A71EDCF2-68FD-48DC-BBD1-560C2C5FA8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5" name="Freeform 43">
              <a:extLst>
                <a:ext uri="{FF2B5EF4-FFF2-40B4-BE49-F238E27FC236}">
                  <a16:creationId xmlns:a16="http://schemas.microsoft.com/office/drawing/2014/main" id="{E10244CF-C869-430F-8337-D5613D4676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6" name="Freeform 44">
              <a:extLst>
                <a:ext uri="{FF2B5EF4-FFF2-40B4-BE49-F238E27FC236}">
                  <a16:creationId xmlns:a16="http://schemas.microsoft.com/office/drawing/2014/main" id="{4210E8CF-AAF1-42D3-A28B-6E09E274BA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7" name="Freeform 45">
              <a:extLst>
                <a:ext uri="{FF2B5EF4-FFF2-40B4-BE49-F238E27FC236}">
                  <a16:creationId xmlns:a16="http://schemas.microsoft.com/office/drawing/2014/main" id="{B45DFEC8-AA6F-4DE9-A400-BE388A0AEF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8" name="Freeform 46">
              <a:extLst>
                <a:ext uri="{FF2B5EF4-FFF2-40B4-BE49-F238E27FC236}">
                  <a16:creationId xmlns:a16="http://schemas.microsoft.com/office/drawing/2014/main" id="{1A20C662-59BC-4CEF-AF71-B2EF4AD7B7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9" name="Freeform 47">
              <a:extLst>
                <a:ext uri="{FF2B5EF4-FFF2-40B4-BE49-F238E27FC236}">
                  <a16:creationId xmlns:a16="http://schemas.microsoft.com/office/drawing/2014/main" id="{F7ECF299-507E-4D7D-88F7-BACA4CFC19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0" name="Freeform 48">
              <a:extLst>
                <a:ext uri="{FF2B5EF4-FFF2-40B4-BE49-F238E27FC236}">
                  <a16:creationId xmlns:a16="http://schemas.microsoft.com/office/drawing/2014/main" id="{B82F0CDB-0485-4EB2-8DA3-84D93D15D6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1" name="Freeform 49">
              <a:extLst>
                <a:ext uri="{FF2B5EF4-FFF2-40B4-BE49-F238E27FC236}">
                  <a16:creationId xmlns:a16="http://schemas.microsoft.com/office/drawing/2014/main" id="{11AC16E8-E46A-4C9C-A49F-1292EFB4A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2" name="Rectangle 50">
              <a:extLst>
                <a:ext uri="{FF2B5EF4-FFF2-40B4-BE49-F238E27FC236}">
                  <a16:creationId xmlns:a16="http://schemas.microsoft.com/office/drawing/2014/main" id="{A4009A22-5283-4D64-81CD-886577E8B7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3" name="Freeform 51">
              <a:extLst>
                <a:ext uri="{FF2B5EF4-FFF2-40B4-BE49-F238E27FC236}">
                  <a16:creationId xmlns:a16="http://schemas.microsoft.com/office/drawing/2014/main" id="{D419B713-E432-463C-8084-4F5CD217D0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4" name="Freeform 52">
              <a:extLst>
                <a:ext uri="{FF2B5EF4-FFF2-40B4-BE49-F238E27FC236}">
                  <a16:creationId xmlns:a16="http://schemas.microsoft.com/office/drawing/2014/main" id="{2E0C742C-7EEE-48A0-BFC1-C89BCD60EA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5" name="Freeform 53">
              <a:extLst>
                <a:ext uri="{FF2B5EF4-FFF2-40B4-BE49-F238E27FC236}">
                  <a16:creationId xmlns:a16="http://schemas.microsoft.com/office/drawing/2014/main" id="{E4294577-BBA2-4016-AC78-E290F91328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6" name="Freeform 54">
              <a:extLst>
                <a:ext uri="{FF2B5EF4-FFF2-40B4-BE49-F238E27FC236}">
                  <a16:creationId xmlns:a16="http://schemas.microsoft.com/office/drawing/2014/main" id="{20C9F11A-7E2C-4BA4-A894-7A5CB6F4BB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7" name="Freeform 55">
              <a:extLst>
                <a:ext uri="{FF2B5EF4-FFF2-40B4-BE49-F238E27FC236}">
                  <a16:creationId xmlns:a16="http://schemas.microsoft.com/office/drawing/2014/main" id="{3449F49D-18F4-429E-84C5-458E477F9D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8" name="Freeform 56">
              <a:extLst>
                <a:ext uri="{FF2B5EF4-FFF2-40B4-BE49-F238E27FC236}">
                  <a16:creationId xmlns:a16="http://schemas.microsoft.com/office/drawing/2014/main" id="{EACB064C-5E78-4A34-9702-1DB08BB9F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9" name="Freeform 57">
              <a:extLst>
                <a:ext uri="{FF2B5EF4-FFF2-40B4-BE49-F238E27FC236}">
                  <a16:creationId xmlns:a16="http://schemas.microsoft.com/office/drawing/2014/main" id="{994C5156-6A7F-4454-8763-030DADA00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0" name="Freeform 58">
              <a:extLst>
                <a:ext uri="{FF2B5EF4-FFF2-40B4-BE49-F238E27FC236}">
                  <a16:creationId xmlns:a16="http://schemas.microsoft.com/office/drawing/2014/main" id="{92C2B03F-A592-4C9C-8C79-ED2A3399EB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1" name="Freeform 59">
              <a:extLst>
                <a:ext uri="{FF2B5EF4-FFF2-40B4-BE49-F238E27FC236}">
                  <a16:creationId xmlns:a16="http://schemas.microsoft.com/office/drawing/2014/main" id="{82EFEEC2-CDEB-49A6-A8F4-B072A7C13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2" name="Rectangle 60">
              <a:extLst>
                <a:ext uri="{FF2B5EF4-FFF2-40B4-BE49-F238E27FC236}">
                  <a16:creationId xmlns:a16="http://schemas.microsoft.com/office/drawing/2014/main" id="{6C6343F7-87FC-4419-9172-EABE625B6BD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3" name="Freeform 61">
              <a:extLst>
                <a:ext uri="{FF2B5EF4-FFF2-40B4-BE49-F238E27FC236}">
                  <a16:creationId xmlns:a16="http://schemas.microsoft.com/office/drawing/2014/main" id="{645369C1-D487-4F0D-B403-EA28CCCC55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4" name="Freeform 62">
              <a:extLst>
                <a:ext uri="{FF2B5EF4-FFF2-40B4-BE49-F238E27FC236}">
                  <a16:creationId xmlns:a16="http://schemas.microsoft.com/office/drawing/2014/main" id="{44189473-77DD-4E42-992F-8E440EECF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5" name="Freeform 63">
              <a:extLst>
                <a:ext uri="{FF2B5EF4-FFF2-40B4-BE49-F238E27FC236}">
                  <a16:creationId xmlns:a16="http://schemas.microsoft.com/office/drawing/2014/main" id="{18BEE92F-7091-429A-B9E2-77CE4EA5DA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6" name="Freeform 64">
              <a:extLst>
                <a:ext uri="{FF2B5EF4-FFF2-40B4-BE49-F238E27FC236}">
                  <a16:creationId xmlns:a16="http://schemas.microsoft.com/office/drawing/2014/main" id="{1B5948C5-362A-427F-BC57-1F998EA9F8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7" name="Freeform 65">
              <a:extLst>
                <a:ext uri="{FF2B5EF4-FFF2-40B4-BE49-F238E27FC236}">
                  <a16:creationId xmlns:a16="http://schemas.microsoft.com/office/drawing/2014/main" id="{C749AD39-4235-4213-8255-3E704C03D1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8" name="Freeform 66">
              <a:extLst>
                <a:ext uri="{FF2B5EF4-FFF2-40B4-BE49-F238E27FC236}">
                  <a16:creationId xmlns:a16="http://schemas.microsoft.com/office/drawing/2014/main" id="{CEE44988-DE6E-4382-B962-EAE1A18DD2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9" name="Freeform 67">
              <a:extLst>
                <a:ext uri="{FF2B5EF4-FFF2-40B4-BE49-F238E27FC236}">
                  <a16:creationId xmlns:a16="http://schemas.microsoft.com/office/drawing/2014/main" id="{A822BB6E-8306-4BEF-AE6F-97B067C879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CBDB64D3-131E-453E-BCCE-55DD661F7180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C323E1-0177-4055-9698-4331822978E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C84898B1-141E-4689-BC6E-9D3AD4A8D710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E313EBD-3BB1-4D42-829D-91D9875D0E38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101430-878B-4CA8-90AB-3C834D41974D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75707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>
            <a:extLst>
              <a:ext uri="{FF2B5EF4-FFF2-40B4-BE49-F238E27FC236}">
                <a16:creationId xmlns:a16="http://schemas.microsoft.com/office/drawing/2014/main" id="{30EE11C8-2AB5-435E-BB6E-1DBBF8657A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2578972" y="2541432"/>
            <a:ext cx="7034055" cy="1775135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108284D3-6FBC-4A92-81DD-2D12F04E33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774D8301-EE20-417A-AAC2-26224E8F0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8F1DC3C2-6C65-424E-B740-96952DF5B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99423B91-C87D-4DE5-84DA-FFE2109603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B92CE13-9236-42FA-B9FB-D2A2F9EC0E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35731B69-E3FB-4659-B315-BE99D3C78B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4D1A33A4-9249-4814-A3E6-6610C111ED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29AF8749-5D1F-4A7A-B26A-98439EB257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5044AF58-4022-4FC3-9DF6-B037965A6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C0E1069-DF46-4D86-9EB1-F3317EF88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E781827-4E73-4F60-BABA-FF8B1B6637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17927F5E-EA58-4189-8C9A-7817B1868F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CC59778-DB92-43AE-82AD-5961050E86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328ECA23-0D3A-4220-BC6B-093D62EE91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DE511DB1-46C1-4DC4-9564-C28415508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14D8DC6-FC73-4E37-8977-87842EB091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54684E0-FC7C-4631-B8CB-CDC0C11419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B7A0DF04-25D2-4CD7-A28E-12A4378C9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7D9B90A-6FEB-454D-95D9-1BF54D2C9E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06317E63-6F5A-4A15-A845-E5C59D149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91455ED7-251B-4228-B2C9-ACCA2BA29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DD88DAF0-0D5B-42EC-9869-3617E9695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BB8ED0FC-031A-45B3-8801-D9C292E282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E83DCB3E-17CA-4E59-9D6A-D7805908F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CAE9A965-9D67-4E28-87D3-9C93DCF138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A1C4D36D-418F-43DF-A6B5-AAA560F663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41881181-5ADE-41EE-A025-D4170C333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E8EC9BE3-CDC4-410A-8AD5-1C3BA86208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F2774323-7C96-4BEF-B29E-2CE78D0986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886165CE-CE0C-477B-B6BD-A7E1471EB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577C10B-383F-49C1-9767-FC6A61CCF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82A1A5D3-4CC8-4ABC-825B-59B8224A2E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34029D4F-A41B-47CB-8B9D-8212AF9089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FC238630-C981-417A-ABF4-F77A144FB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D1A86798-7C24-41CA-B906-EE1AC2BA77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89427CBF-0ABB-429C-9F35-818181A50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C8187423-0903-4981-AD3B-806267F42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94F1BE8A-177C-4798-8FBE-062BF2067C6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46D3BF32-245C-46EC-A835-337911A6DE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175FE941-B38A-4AB1-BDF1-1B83A60B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90A04C9-BD2F-46F4-B8C4-128143A68B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582832FD-4E32-4B0B-9148-BCAE10C0CB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5484FDB6-28F7-4FA7-A974-D28C185AC5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EC2F46BB-9129-4C7E-AFC1-9E901C2E84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C919FEDD-6814-4919-9A65-4B630FE18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05345AC7-976C-437B-9D58-569FA091B7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B85446F9-F476-4D68-8E37-75890B512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BD89C078-9E29-47BE-9DA1-09CF55E8C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23AB4691-55AB-44DB-B61A-34689FA88F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31E183C4-783A-4FB2-A59E-8C3620AF88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358BFE55-DF16-48EB-AFE3-35F536B203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B80325B2-3E47-42FB-86DE-2A2C2AD0C1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E4E5501B-9B0A-4C47-A570-EA2D409E2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1B1C26DD-CAE7-43A1-B97B-195E7A936C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44044D4C-7F46-40AE-888C-8E4BBB531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285D75BD-5A9B-4563-931B-B9E75E25BA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C8B2B4C0-744B-4505-95B3-6CCC0140E3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7B623CBC-4FCA-46A4-976F-3E501372DE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F5B420-CE28-4709-BFD1-79D9F264D5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FFA8EF28-5807-4840-BD6D-05C7E5402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B06E663-359D-4826-9CEC-5CEF5EA9D3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6037C619-A373-4C76-A3E4-4D406113D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4A1F12E8-66A5-46B1-8E6A-0F818E332E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1" name="Forme libre : forme 70">
            <a:extLst>
              <a:ext uri="{FF2B5EF4-FFF2-40B4-BE49-F238E27FC236}">
                <a16:creationId xmlns:a16="http://schemas.microsoft.com/office/drawing/2014/main" id="{1D829C3C-7341-413D-826C-F8E9D7F1DD94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332656 h 6858000"/>
              <a:gd name="connsiteX2" fmla="*/ 335361 w 12192001"/>
              <a:gd name="connsiteY2" fmla="*/ 332656 h 6858000"/>
              <a:gd name="connsiteX3" fmla="*/ 335361 w 12192001"/>
              <a:gd name="connsiteY3" fmla="*/ 5229200 h 6858000"/>
              <a:gd name="connsiteX4" fmla="*/ 335281 w 12192001"/>
              <a:gd name="connsiteY4" fmla="*/ 5229200 h 6858000"/>
              <a:gd name="connsiteX5" fmla="*/ 335281 w 12192001"/>
              <a:gd name="connsiteY5" fmla="*/ 6534150 h 6858000"/>
              <a:gd name="connsiteX6" fmla="*/ 4116406 w 12192001"/>
              <a:gd name="connsiteY6" fmla="*/ 6534150 h 6858000"/>
              <a:gd name="connsiteX7" fmla="*/ 4116406 w 12192001"/>
              <a:gd name="connsiteY7" fmla="*/ 6533220 h 6858000"/>
              <a:gd name="connsiteX8" fmla="*/ 11856639 w 12192001"/>
              <a:gd name="connsiteY8" fmla="*/ 6533220 h 6858000"/>
              <a:gd name="connsiteX9" fmla="*/ 11856639 w 12192001"/>
              <a:gd name="connsiteY9" fmla="*/ 324780 h 6858000"/>
              <a:gd name="connsiteX10" fmla="*/ 0 w 12192001"/>
              <a:gd name="connsiteY10" fmla="*/ 0 h 6858000"/>
              <a:gd name="connsiteX11" fmla="*/ 1 w 12192001"/>
              <a:gd name="connsiteY11" fmla="*/ 0 h 6858000"/>
              <a:gd name="connsiteX12" fmla="*/ 12589 w 12192001"/>
              <a:gd name="connsiteY12" fmla="*/ 0 h 6858000"/>
              <a:gd name="connsiteX13" fmla="*/ 337369 w 12192001"/>
              <a:gd name="connsiteY13" fmla="*/ 0 h 6858000"/>
              <a:gd name="connsiteX14" fmla="*/ 11867220 w 12192001"/>
              <a:gd name="connsiteY14" fmla="*/ 0 h 6858000"/>
              <a:gd name="connsiteX15" fmla="*/ 12191999 w 12192001"/>
              <a:gd name="connsiteY15" fmla="*/ 0 h 6858000"/>
              <a:gd name="connsiteX16" fmla="*/ 12192000 w 12192001"/>
              <a:gd name="connsiteY16" fmla="*/ 0 h 6858000"/>
              <a:gd name="connsiteX17" fmla="*/ 12192001 w 12192001"/>
              <a:gd name="connsiteY17" fmla="*/ 0 h 6858000"/>
              <a:gd name="connsiteX18" fmla="*/ 12192001 w 12192001"/>
              <a:gd name="connsiteY18" fmla="*/ 324780 h 6858000"/>
              <a:gd name="connsiteX19" fmla="*/ 12192000 w 12192001"/>
              <a:gd name="connsiteY19" fmla="*/ 324780 h 6858000"/>
              <a:gd name="connsiteX20" fmla="*/ 12192000 w 12192001"/>
              <a:gd name="connsiteY20" fmla="*/ 6533220 h 6858000"/>
              <a:gd name="connsiteX21" fmla="*/ 12192001 w 12192001"/>
              <a:gd name="connsiteY21" fmla="*/ 6533220 h 6858000"/>
              <a:gd name="connsiteX22" fmla="*/ 12192001 w 12192001"/>
              <a:gd name="connsiteY22" fmla="*/ 6858000 h 6858000"/>
              <a:gd name="connsiteX23" fmla="*/ 12191999 w 12192001"/>
              <a:gd name="connsiteY23" fmla="*/ 6858000 h 6858000"/>
              <a:gd name="connsiteX24" fmla="*/ 2711624 w 12192001"/>
              <a:gd name="connsiteY24" fmla="*/ 6858000 h 6858000"/>
              <a:gd name="connsiteX25" fmla="*/ 2708911 w 12192001"/>
              <a:gd name="connsiteY25" fmla="*/ 6858000 h 6858000"/>
              <a:gd name="connsiteX26" fmla="*/ 2062163 w 12192001"/>
              <a:gd name="connsiteY26" fmla="*/ 6858000 h 6858000"/>
              <a:gd name="connsiteX27" fmla="*/ 12315 w 12192001"/>
              <a:gd name="connsiteY27" fmla="*/ 6858000 h 6858000"/>
              <a:gd name="connsiteX28" fmla="*/ 1 w 12192001"/>
              <a:gd name="connsiteY28" fmla="*/ 6858000 h 6858000"/>
              <a:gd name="connsiteX29" fmla="*/ 0 w 12192001"/>
              <a:gd name="connsiteY29" fmla="*/ 6858000 h 6858000"/>
              <a:gd name="connsiteX30" fmla="*/ 0 w 12192001"/>
              <a:gd name="connsiteY30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332656"/>
                </a:lnTo>
                <a:lnTo>
                  <a:pt x="335361" y="332656"/>
                </a:lnTo>
                <a:lnTo>
                  <a:pt x="335361" y="5229200"/>
                </a:lnTo>
                <a:lnTo>
                  <a:pt x="335281" y="5229200"/>
                </a:lnTo>
                <a:lnTo>
                  <a:pt x="335281" y="6534150"/>
                </a:lnTo>
                <a:lnTo>
                  <a:pt x="4116406" y="6534150"/>
                </a:lnTo>
                <a:lnTo>
                  <a:pt x="4116406" y="6533220"/>
                </a:lnTo>
                <a:lnTo>
                  <a:pt x="11856639" y="6533220"/>
                </a:lnTo>
                <a:lnTo>
                  <a:pt x="11856639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708911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98762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517DDAC-EA1A-452D-8198-5D0ED4DB0AB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35361" y="332656"/>
            <a:ext cx="11521277" cy="310110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 dirty="0"/>
              <a:t>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1E2F20-3356-4C38-8847-9F6D50F0EB38}"/>
              </a:ext>
            </a:extLst>
          </p:cNvPr>
          <p:cNvSpPr/>
          <p:nvPr userDrawn="1"/>
        </p:nvSpPr>
        <p:spPr>
          <a:xfrm>
            <a:off x="8660998" y="3428999"/>
            <a:ext cx="3195641" cy="32090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0D88FE9-491E-454F-A3CD-3A09202ED0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49605" y="3843338"/>
            <a:ext cx="2889424" cy="1655762"/>
          </a:xfrm>
        </p:spPr>
        <p:txBody>
          <a:bodyPr anchor="b">
            <a:normAutofit/>
          </a:bodyPr>
          <a:lstStyle>
            <a:lvl1pPr marL="0" indent="0" algn="l">
              <a:lnSpc>
                <a:spcPct val="80000"/>
              </a:lnSpc>
              <a:buNone/>
              <a:defRPr sz="28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948942-7E83-4AB4-A505-1689E3713B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76581" y="5688012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cap="all" spc="300" baseline="0">
                <a:solidFill>
                  <a:schemeClr val="bg1"/>
                </a:solidFill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6310046-3303-4F6C-944F-C26E08722828}"/>
              </a:ext>
            </a:extLst>
          </p:cNvPr>
          <p:cNvCxnSpPr>
            <a:cxnSpLocks/>
          </p:cNvCxnSpPr>
          <p:nvPr userDrawn="1"/>
        </p:nvCxnSpPr>
        <p:spPr>
          <a:xfrm>
            <a:off x="8899599" y="5580608"/>
            <a:ext cx="27622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22C4990-97EE-499C-97B2-E4CE3B0B2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575" y="3773190"/>
            <a:ext cx="7846665" cy="1769570"/>
          </a:xfrm>
        </p:spPr>
        <p:txBody>
          <a:bodyPr anchor="ctr">
            <a:normAutofit/>
          </a:bodyPr>
          <a:lstStyle>
            <a:lvl1pPr algn="l">
              <a:lnSpc>
                <a:spcPct val="90000"/>
              </a:lnSpc>
              <a:defRPr sz="4800" cap="all" baseline="0">
                <a:latin typeface="+mn-lt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grpSp>
        <p:nvGrpSpPr>
          <p:cNvPr id="26" name="Group 4">
            <a:extLst>
              <a:ext uri="{FF2B5EF4-FFF2-40B4-BE49-F238E27FC236}">
                <a16:creationId xmlns:a16="http://schemas.microsoft.com/office/drawing/2014/main" id="{625F0946-455E-4981-A889-0F0B66FCE33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05917" y="5655168"/>
            <a:ext cx="2751633" cy="694411"/>
            <a:chOff x="1409" y="1547"/>
            <a:chExt cx="4866" cy="1228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19CCCC4E-6EFE-48E9-9F96-EC7120795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B995D2EC-4FAC-44EC-BC31-32770EBCD2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19165560-A6D2-42ED-95B0-6C73E2F120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E54ECAAC-A539-4833-A6C0-85FBEA0E33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683A0162-8CEF-44CB-885F-15C59ECBF3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Rectangle 10">
              <a:extLst>
                <a:ext uri="{FF2B5EF4-FFF2-40B4-BE49-F238E27FC236}">
                  <a16:creationId xmlns:a16="http://schemas.microsoft.com/office/drawing/2014/main" id="{EF9957CD-5A4C-4764-9BA8-7567319F93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60277947-D3F9-40F6-96F6-B67FB8CF88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C2FBA4AB-24B4-4E29-A6AE-8674978C2D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9F82B5B0-257D-436C-8606-BE4C67B07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998B8D82-6610-4167-A89D-68BDCA50F4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15">
              <a:extLst>
                <a:ext uri="{FF2B5EF4-FFF2-40B4-BE49-F238E27FC236}">
                  <a16:creationId xmlns:a16="http://schemas.microsoft.com/office/drawing/2014/main" id="{D287027B-9E8F-4E86-8C68-48F2015D0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CCE345AC-470F-4961-BDD3-3F1C9BBEB4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6F2C1D98-A0A9-49FA-8035-F5EDF8205B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F5EF8B14-1EFD-458E-B310-565E49EBC5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F8580064-C531-4B67-BADA-C6044B1A90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36C54BF0-D65D-4ECE-8A4C-3DBBFBCBF8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349A4D5-2388-4E9F-8246-272989C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id="{7FC61CC9-9861-4EE6-93F7-256D09D92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Rectangle 23">
              <a:extLst>
                <a:ext uri="{FF2B5EF4-FFF2-40B4-BE49-F238E27FC236}">
                  <a16:creationId xmlns:a16="http://schemas.microsoft.com/office/drawing/2014/main" id="{DC036B0A-4EAD-4CDC-A169-F047D14AAF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id="{DB240AB3-B43F-455C-A33F-C8A2209D0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id="{43817F55-1D5E-4CB3-A676-A093D4208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855CFC57-13B5-46C4-9695-BC92021B7A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FF88FDCE-8458-47AE-A500-B48905C30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2D7AA584-5799-45BD-BD12-1BC6AF477E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DDB226BE-5D0B-4F82-A70B-8305C7ED7D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1CD0C240-762F-47AF-A27E-9D3FD1F624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6A08FD8C-09DA-4476-B923-FC25454C29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DACAA660-099C-4185-83F1-552CFB0EC0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C84E9AC2-3E20-43AE-AED4-98B3ADE80C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CF60ECB4-FA94-441D-8812-5AAD9F0306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1CF51612-3C19-4614-A022-064A970953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Rectangle 36">
              <a:extLst>
                <a:ext uri="{FF2B5EF4-FFF2-40B4-BE49-F238E27FC236}">
                  <a16:creationId xmlns:a16="http://schemas.microsoft.com/office/drawing/2014/main" id="{A2477CC2-639F-481F-8531-52A45D876C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70DE2C56-8009-4294-A73E-687A5F69DE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A5C75632-9E6E-4D5A-B065-BFD0DA32D4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39">
              <a:extLst>
                <a:ext uri="{FF2B5EF4-FFF2-40B4-BE49-F238E27FC236}">
                  <a16:creationId xmlns:a16="http://schemas.microsoft.com/office/drawing/2014/main" id="{B714A7BC-BC27-4780-80DB-2CABDF0A80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40">
              <a:extLst>
                <a:ext uri="{FF2B5EF4-FFF2-40B4-BE49-F238E27FC236}">
                  <a16:creationId xmlns:a16="http://schemas.microsoft.com/office/drawing/2014/main" id="{86DDE301-4A9F-4D99-A88B-DAB69AA5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41">
              <a:extLst>
                <a:ext uri="{FF2B5EF4-FFF2-40B4-BE49-F238E27FC236}">
                  <a16:creationId xmlns:a16="http://schemas.microsoft.com/office/drawing/2014/main" id="{6C5D715E-67F9-433E-8D10-EFD71746B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42">
              <a:extLst>
                <a:ext uri="{FF2B5EF4-FFF2-40B4-BE49-F238E27FC236}">
                  <a16:creationId xmlns:a16="http://schemas.microsoft.com/office/drawing/2014/main" id="{EE5A95FB-61E2-4962-9C22-631827D40E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43">
              <a:extLst>
                <a:ext uri="{FF2B5EF4-FFF2-40B4-BE49-F238E27FC236}">
                  <a16:creationId xmlns:a16="http://schemas.microsoft.com/office/drawing/2014/main" id="{530CCA57-04D1-4606-B163-524B62AD31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44">
              <a:extLst>
                <a:ext uri="{FF2B5EF4-FFF2-40B4-BE49-F238E27FC236}">
                  <a16:creationId xmlns:a16="http://schemas.microsoft.com/office/drawing/2014/main" id="{FC110AA2-B4DA-4E48-8E46-DC6582A73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45">
              <a:extLst>
                <a:ext uri="{FF2B5EF4-FFF2-40B4-BE49-F238E27FC236}">
                  <a16:creationId xmlns:a16="http://schemas.microsoft.com/office/drawing/2014/main" id="{8A633138-234A-4AB4-B0D0-4151BC8BF7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ED4BD1A0-70A6-4548-9D6B-C00BCD866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D64DD9AF-A8DE-4CF6-A48F-22DCFE5EB5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48">
              <a:extLst>
                <a:ext uri="{FF2B5EF4-FFF2-40B4-BE49-F238E27FC236}">
                  <a16:creationId xmlns:a16="http://schemas.microsoft.com/office/drawing/2014/main" id="{5055C45A-0516-400D-B5B7-C934515AA1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Freeform 49">
              <a:extLst>
                <a:ext uri="{FF2B5EF4-FFF2-40B4-BE49-F238E27FC236}">
                  <a16:creationId xmlns:a16="http://schemas.microsoft.com/office/drawing/2014/main" id="{67AABF7B-8074-43EC-B10D-5FD0A97D9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Rectangle 50">
              <a:extLst>
                <a:ext uri="{FF2B5EF4-FFF2-40B4-BE49-F238E27FC236}">
                  <a16:creationId xmlns:a16="http://schemas.microsoft.com/office/drawing/2014/main" id="{687612C8-A022-41E2-90C5-18A90C1A4F9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51">
              <a:extLst>
                <a:ext uri="{FF2B5EF4-FFF2-40B4-BE49-F238E27FC236}">
                  <a16:creationId xmlns:a16="http://schemas.microsoft.com/office/drawing/2014/main" id="{990E8019-7470-4F51-932E-11E97426B0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52">
              <a:extLst>
                <a:ext uri="{FF2B5EF4-FFF2-40B4-BE49-F238E27FC236}">
                  <a16:creationId xmlns:a16="http://schemas.microsoft.com/office/drawing/2014/main" id="{0306FBFE-4DCE-49E0-812B-27761022D7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53">
              <a:extLst>
                <a:ext uri="{FF2B5EF4-FFF2-40B4-BE49-F238E27FC236}">
                  <a16:creationId xmlns:a16="http://schemas.microsoft.com/office/drawing/2014/main" id="{242802A7-6161-4166-B851-5649E43051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54">
              <a:extLst>
                <a:ext uri="{FF2B5EF4-FFF2-40B4-BE49-F238E27FC236}">
                  <a16:creationId xmlns:a16="http://schemas.microsoft.com/office/drawing/2014/main" id="{EF100CBF-3E72-4950-9B05-E39A2BB60F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55">
              <a:extLst>
                <a:ext uri="{FF2B5EF4-FFF2-40B4-BE49-F238E27FC236}">
                  <a16:creationId xmlns:a16="http://schemas.microsoft.com/office/drawing/2014/main" id="{B2C821BA-FC53-41E8-92AA-2252DC3614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56">
              <a:extLst>
                <a:ext uri="{FF2B5EF4-FFF2-40B4-BE49-F238E27FC236}">
                  <a16:creationId xmlns:a16="http://schemas.microsoft.com/office/drawing/2014/main" id="{F55A41D5-90FE-49DE-A2C4-E1606C0A36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0" name="Freeform 57">
              <a:extLst>
                <a:ext uri="{FF2B5EF4-FFF2-40B4-BE49-F238E27FC236}">
                  <a16:creationId xmlns:a16="http://schemas.microsoft.com/office/drawing/2014/main" id="{3DE473C6-0D4A-4211-95F6-9F6762D0B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58">
              <a:extLst>
                <a:ext uri="{FF2B5EF4-FFF2-40B4-BE49-F238E27FC236}">
                  <a16:creationId xmlns:a16="http://schemas.microsoft.com/office/drawing/2014/main" id="{0ADB8A46-F3A9-4A83-8032-EC1FE8FAC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2" name="Freeform 59">
              <a:extLst>
                <a:ext uri="{FF2B5EF4-FFF2-40B4-BE49-F238E27FC236}">
                  <a16:creationId xmlns:a16="http://schemas.microsoft.com/office/drawing/2014/main" id="{DB214EB9-8E3A-4870-B31B-4C41F7BEB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3" name="Rectangle 60">
              <a:extLst>
                <a:ext uri="{FF2B5EF4-FFF2-40B4-BE49-F238E27FC236}">
                  <a16:creationId xmlns:a16="http://schemas.microsoft.com/office/drawing/2014/main" id="{7EE197E2-E1CC-4072-90F2-918213E522F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4" name="Freeform 61">
              <a:extLst>
                <a:ext uri="{FF2B5EF4-FFF2-40B4-BE49-F238E27FC236}">
                  <a16:creationId xmlns:a16="http://schemas.microsoft.com/office/drawing/2014/main" id="{8B184DDB-C449-4A24-A05A-990D2A7C90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62">
              <a:extLst>
                <a:ext uri="{FF2B5EF4-FFF2-40B4-BE49-F238E27FC236}">
                  <a16:creationId xmlns:a16="http://schemas.microsoft.com/office/drawing/2014/main" id="{63EFFE5E-15C2-4998-A5E6-7109BA42A7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6" name="Freeform 63">
              <a:extLst>
                <a:ext uri="{FF2B5EF4-FFF2-40B4-BE49-F238E27FC236}">
                  <a16:creationId xmlns:a16="http://schemas.microsoft.com/office/drawing/2014/main" id="{5002546C-1DF8-4DD5-9C2D-9037E2598A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7" name="Freeform 64">
              <a:extLst>
                <a:ext uri="{FF2B5EF4-FFF2-40B4-BE49-F238E27FC236}">
                  <a16:creationId xmlns:a16="http://schemas.microsoft.com/office/drawing/2014/main" id="{18B9142C-4ADC-4855-B453-97425612E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8" name="Freeform 65">
              <a:extLst>
                <a:ext uri="{FF2B5EF4-FFF2-40B4-BE49-F238E27FC236}">
                  <a16:creationId xmlns:a16="http://schemas.microsoft.com/office/drawing/2014/main" id="{5611D5CE-CC60-4788-877E-E11595E95B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9" name="Freeform 66">
              <a:extLst>
                <a:ext uri="{FF2B5EF4-FFF2-40B4-BE49-F238E27FC236}">
                  <a16:creationId xmlns:a16="http://schemas.microsoft.com/office/drawing/2014/main" id="{15DCB0AE-3EEA-4638-8166-0F3FBB2538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0" name="Freeform 67">
              <a:extLst>
                <a:ext uri="{FF2B5EF4-FFF2-40B4-BE49-F238E27FC236}">
                  <a16:creationId xmlns:a16="http://schemas.microsoft.com/office/drawing/2014/main" id="{8EEB794B-6327-485C-A230-4E7FA1F3D5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103" name="Groupe 102">
            <a:extLst>
              <a:ext uri="{FF2B5EF4-FFF2-40B4-BE49-F238E27FC236}">
                <a16:creationId xmlns:a16="http://schemas.microsoft.com/office/drawing/2014/main" id="{C5C511AA-48FD-4061-BF95-D07BE3B54E28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B62CFBEB-DA14-47BC-873C-223139B92AB7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086A38A-9316-470D-ACF5-A1E790FF58E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569B9E63-E0C7-40F7-BE7B-EE46FD1FC58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ACEDF87-8BCE-4C98-B04C-9FB85631055C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2862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11522077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F5E52BF2-A491-4678-876E-9E9820A9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0BFD2A4-992B-47DA-A269-BFF534084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82426D1-BA15-4CB5-8068-B60C0C774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DE56128-AF15-4275-8C1E-EF2D47707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476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1 colonne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628800"/>
            <a:ext cx="8497341" cy="4464025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6C36ED7-85D5-4DA5-A2F8-E9B7D2D241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40742" y="332656"/>
            <a:ext cx="3016250" cy="3024336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4667503-A35A-4183-9FFD-A3080003A0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40788" y="3357563"/>
            <a:ext cx="3016250" cy="2735262"/>
          </a:xfrm>
          <a:solidFill>
            <a:schemeClr val="accent4"/>
          </a:solidFill>
        </p:spPr>
        <p:txBody>
          <a:bodyPr lIns="252000" rIns="72000" anchor="ctr"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AB881FD-F14F-4699-AD0C-5A9CE4406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473281"/>
            <a:ext cx="8505779" cy="903235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6719070-90CC-4CEB-A863-0A5D11F5AB6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226554AD-4520-4234-88D4-D0ADDF1F27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CCBCA4C-90AA-4057-A1B5-0D136114434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781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63169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63214" y="3357563"/>
            <a:ext cx="3493824" cy="2519709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349088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49088" y="3357563"/>
            <a:ext cx="3493824" cy="2519709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3493823" cy="302433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3357563"/>
            <a:ext cx="3493824" cy="2519709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68D73D-6372-4DE2-9613-05415678C980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9EBCABB1-384D-410C-AE61-7F062B3A6C8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C57ECCF-254A-48D3-940A-1AF415E620B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6454A6A-4209-4FF6-B1F4-3D082FA4D0BA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2543AC7-2393-40D4-A1C9-A8C53863020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E6C5D883-D7AA-42B8-B948-F9E70DB06057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73DC186-13A4-4EC1-B9E5-6FB937433BB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F8AF360E-67C1-42C7-B49C-0DEC56AC4233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4646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9550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9595" y="2977533"/>
            <a:ext cx="2743200" cy="289974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69161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69207" y="2977533"/>
            <a:ext cx="2743200" cy="289974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8772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8819" y="2977533"/>
            <a:ext cx="2743200" cy="289974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2" name="Espace réservé pour une image  7">
            <a:extLst>
              <a:ext uri="{FF2B5EF4-FFF2-40B4-BE49-F238E27FC236}">
                <a16:creationId xmlns:a16="http://schemas.microsoft.com/office/drawing/2014/main" id="{68B0DC8E-558C-42E7-A783-1FF232BDF86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089936" y="332656"/>
            <a:ext cx="2743200" cy="264487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3" name="Espace réservé du texte 9">
            <a:extLst>
              <a:ext uri="{FF2B5EF4-FFF2-40B4-BE49-F238E27FC236}">
                <a16:creationId xmlns:a16="http://schemas.microsoft.com/office/drawing/2014/main" id="{776BF29C-AD35-4C7F-831C-F2CFEE57218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89983" y="2977533"/>
            <a:ext cx="2743200" cy="289974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3FDBC05-0D10-4C49-92BA-E88A1EA1DB59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4" name="Espace réservé du pied de page 83">
            <a:extLst>
              <a:ext uri="{FF2B5EF4-FFF2-40B4-BE49-F238E27FC236}">
                <a16:creationId xmlns:a16="http://schemas.microsoft.com/office/drawing/2014/main" id="{52E45D5C-FE39-47A6-8700-84B82E8ABE9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5" name="Espace réservé du numéro de diapositive 84">
            <a:extLst>
              <a:ext uri="{FF2B5EF4-FFF2-40B4-BE49-F238E27FC236}">
                <a16:creationId xmlns:a16="http://schemas.microsoft.com/office/drawing/2014/main" id="{1812398C-5415-4D5B-BD91-8B1CFB975BE5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2CB5C528-3936-439A-A3ED-CEE473685E72}"/>
              </a:ext>
            </a:extLst>
          </p:cNvPr>
          <p:cNvGrpSpPr>
            <a:grpSpLocks/>
          </p:cNvGrpSpPr>
          <p:nvPr userDrawn="1"/>
        </p:nvGrpSpPr>
        <p:grpSpPr>
          <a:xfrm>
            <a:off x="12103894" y="332656"/>
            <a:ext cx="88106" cy="1402511"/>
            <a:chOff x="12103894" y="219915"/>
            <a:chExt cx="88106" cy="1473016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0D72F20E-C78F-4788-A060-79E6B75003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137FD65-6E01-4969-8C6C-1BB6BEB28BBA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6CE9B11-16F2-409B-BD6A-47160A21A899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7A5E6A38-27EB-4578-ABA3-ED04D33C4986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1211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0653CD4-C1C8-486A-B565-186DCA17689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">
            <a:extLst>
              <a:ext uri="{FF2B5EF4-FFF2-40B4-BE49-F238E27FC236}">
                <a16:creationId xmlns:a16="http://schemas.microsoft.com/office/drawing/2014/main" id="{A16B0A08-0216-43F4-BCD5-86D4F1F6480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92807DC-4286-42F7-9834-4E49E1B1D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1E60F1B6-7B14-4216-AB8E-ED44E9C01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00BF809-300F-423C-9B74-A72B0C7D1D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D2D713A-2023-466E-9B50-EEF5A69925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EAAA7E8-AFBB-41A0-B670-C691C6656D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Rectangle 10">
              <a:extLst>
                <a:ext uri="{FF2B5EF4-FFF2-40B4-BE49-F238E27FC236}">
                  <a16:creationId xmlns:a16="http://schemas.microsoft.com/office/drawing/2014/main" id="{B5C748F2-DC04-474D-8B8C-119095FC811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BAB174F-E61C-4CA0-BB6B-E90F30F25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8C03A6CB-1B4E-4E64-A347-43BD090637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5E47FF99-D62E-47DF-A4D5-9F374DD24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0175F6AD-8283-4340-9F6D-43A7E7319C2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2D9744BF-EE55-4C16-A791-C6906F617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5FB501A-0BC7-4D84-86C1-CEDEA4341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4105FE0-3D0A-470E-9DAD-8A2087092D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A3432A6-8F05-402D-947D-03B2146E2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134A2983-F946-4B25-B9F2-0A4D83824C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890EDDA-B4E2-47B2-A1EB-D7539E292F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D7915371-D48C-4D18-8F0A-D27470809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A309EBB-B52A-4685-8CC6-E5BA3F34C3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id="{ACA1A8F0-E950-4CCA-93AA-27F1BDE627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A96E2D0F-CCD1-4292-9848-6F18524CE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C3B817E-BACF-477E-B438-607AA740FB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2623C29D-7293-477E-AFC5-307CC8F72C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449AAED9-9EDB-4EC0-BDF3-C734C4378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AEE60C35-4D3B-42FD-9BC4-5D481BEF67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5111F46F-63A2-41D9-8D47-C98EBFF8B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3E51BBB-8253-411D-AF0F-4192DBE89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5A4F4013-7EA1-4E4A-A274-45AD874F0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04D02F2E-DFC7-4F1F-AF9D-CD19050FA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F4FCBF75-1BE1-4992-9097-4CCE0A4F41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6F31EB74-751C-4D80-80A3-1E7A0B0987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D170DB88-8CB8-4993-965F-AC923A8111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Rectangle 36">
              <a:extLst>
                <a:ext uri="{FF2B5EF4-FFF2-40B4-BE49-F238E27FC236}">
                  <a16:creationId xmlns:a16="http://schemas.microsoft.com/office/drawing/2014/main" id="{A769BDC3-67A7-468D-AE37-6859A962D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A16249AD-9AA2-4780-A7E1-7B5EEA9ED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F7ECF70-26E6-4CFC-AE8F-FA5EE77FE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A8E07A73-389C-4CBB-8C50-6A48F914F5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12C5E6F6-66C6-490F-8FE4-4938009AC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80529CB2-15B8-44AC-A8E5-9485F5A6DA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6353736F-521E-4A67-8460-E98E19992D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563B8013-945B-4987-A406-96B8E9830B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D4E3D059-A210-4003-8656-CB9FCCB283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80687AC4-AD2F-4F9B-86AD-6494B433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B43B622F-061A-4E9C-9CEC-88111C698C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A12AEA81-6509-4049-B465-603EB30C13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F46E8112-755B-43C9-B994-108401D85C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5FC62557-DA31-4F9B-994A-3B85E15B6E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Rectangle 50">
              <a:extLst>
                <a:ext uri="{FF2B5EF4-FFF2-40B4-BE49-F238E27FC236}">
                  <a16:creationId xmlns:a16="http://schemas.microsoft.com/office/drawing/2014/main" id="{257D2C1F-B559-4551-9415-57003C5614F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4CB31D36-DD8B-43D0-BE2A-41A55B9243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7286A09F-2CE2-4AB2-B32C-0DF4B4EC83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993860E5-71A3-4D33-82F6-F179104AC4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C4C26ABF-B6A6-49F6-AB1E-916A625EC5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D51CC347-73D4-4511-B658-C3EBF5CBD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FF8D1495-C80E-41D1-8E9F-F6B05EAA4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916EEACB-2307-4F5B-A66D-355D420E0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5E7E3280-FD1E-499E-86E8-5C726E63C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37635492-8BA9-47A1-B1B1-541738BF6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Rectangle 60">
              <a:extLst>
                <a:ext uri="{FF2B5EF4-FFF2-40B4-BE49-F238E27FC236}">
                  <a16:creationId xmlns:a16="http://schemas.microsoft.com/office/drawing/2014/main" id="{CCE2FA0A-B08F-43C1-B43C-FB6C4CDDCC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59FFF510-6EEA-4C61-AB88-13C503B2A9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E088FBF-6CA9-436F-A7E6-C8774E6A3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E2D35D2C-7535-429D-BF7D-1B01C67826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FE7B34BB-0205-419B-83F0-7389DCF0B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5F70457F-1874-4887-BAB5-30BB9C514F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9F159B0-65EE-4428-918C-33EB2198A2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51065DE9-E631-4244-B988-661D50A943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816130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16176" y="1729398"/>
            <a:ext cx="2702778" cy="1207713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39285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9285" y="1729398"/>
            <a:ext cx="2702778" cy="1207713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62348" y="234333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662394" y="1729398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5" name="Espace réservé pour une image  7">
            <a:extLst>
              <a:ext uri="{FF2B5EF4-FFF2-40B4-BE49-F238E27FC236}">
                <a16:creationId xmlns:a16="http://schemas.microsoft.com/office/drawing/2014/main" id="{705266E8-C294-475A-88E4-57A9B86665E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16084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6" name="Espace réservé du texte 9">
            <a:extLst>
              <a:ext uri="{FF2B5EF4-FFF2-40B4-BE49-F238E27FC236}">
                <a16:creationId xmlns:a16="http://schemas.microsoft.com/office/drawing/2014/main" id="{A2997D85-2C77-4CF8-ADEC-C3734316880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16130" y="4664749"/>
            <a:ext cx="2702778" cy="1207713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7" name="Espace réservé pour une image  7">
            <a:extLst>
              <a:ext uri="{FF2B5EF4-FFF2-40B4-BE49-F238E27FC236}">
                <a16:creationId xmlns:a16="http://schemas.microsoft.com/office/drawing/2014/main" id="{6A4A2BFB-8957-4132-9672-3E0A18CA1EA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739285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8" name="Espace réservé du texte 9">
            <a:extLst>
              <a:ext uri="{FF2B5EF4-FFF2-40B4-BE49-F238E27FC236}">
                <a16:creationId xmlns:a16="http://schemas.microsoft.com/office/drawing/2014/main" id="{8F0332D4-97AE-4097-9AF8-D14E3F89444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739285" y="4664749"/>
            <a:ext cx="2702778" cy="1207713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9" name="Espace réservé pour une image  7">
            <a:extLst>
              <a:ext uri="{FF2B5EF4-FFF2-40B4-BE49-F238E27FC236}">
                <a16:creationId xmlns:a16="http://schemas.microsoft.com/office/drawing/2014/main" id="{748CD933-B895-4719-BA76-5BFD7B7F4A7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662302" y="3169684"/>
            <a:ext cx="2702778" cy="149671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0" name="Espace réservé du texte 9">
            <a:extLst>
              <a:ext uri="{FF2B5EF4-FFF2-40B4-BE49-F238E27FC236}">
                <a16:creationId xmlns:a16="http://schemas.microsoft.com/office/drawing/2014/main" id="{4F7ECD7B-BD97-406F-BD7A-C8EC86301D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62348" y="4664749"/>
            <a:ext cx="2702778" cy="1207713"/>
          </a:xfrm>
          <a:solidFill>
            <a:schemeClr val="accent3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CB307F8-79CC-4AEC-BB7C-7E6488274359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2" name="Espace réservé du pied de page 81">
            <a:extLst>
              <a:ext uri="{FF2B5EF4-FFF2-40B4-BE49-F238E27FC236}">
                <a16:creationId xmlns:a16="http://schemas.microsoft.com/office/drawing/2014/main" id="{B34878E8-7183-4997-8034-63C34496BC78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3" name="Espace réservé du numéro de diapositive 82">
            <a:extLst>
              <a:ext uri="{FF2B5EF4-FFF2-40B4-BE49-F238E27FC236}">
                <a16:creationId xmlns:a16="http://schemas.microsoft.com/office/drawing/2014/main" id="{F1A8734D-9BCE-4B32-92D5-D51CDB5C784A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87" name="Groupe 86">
            <a:extLst>
              <a:ext uri="{FF2B5EF4-FFF2-40B4-BE49-F238E27FC236}">
                <a16:creationId xmlns:a16="http://schemas.microsoft.com/office/drawing/2014/main" id="{9A428BA1-491F-4EFE-A7D6-24314BDA3E11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284224C-1B9F-4CAA-973A-4688A94E3349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2CDA07B-D5BF-439A-8216-BD2065B68594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C72DC701-0A83-4CD4-9CD5-D3E1F6DC769E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1601CCE-AAA5-482F-B196-ABCAE4BF1E51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00009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C4DA45-25EF-46DC-A4CD-97FA72521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4" name="Espace réservé pour une image  7">
            <a:extLst>
              <a:ext uri="{FF2B5EF4-FFF2-40B4-BE49-F238E27FC236}">
                <a16:creationId xmlns:a16="http://schemas.microsoft.com/office/drawing/2014/main" id="{2962F9AF-D5A8-4082-BB7B-E1A648E391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148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5" name="Espace réservé du texte 9">
            <a:extLst>
              <a:ext uri="{FF2B5EF4-FFF2-40B4-BE49-F238E27FC236}">
                <a16:creationId xmlns:a16="http://schemas.microsoft.com/office/drawing/2014/main" id="{54171FCB-7DA5-4317-A4BA-98AB35D909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1527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6" name="Espace réservé pour une image  7">
            <a:extLst>
              <a:ext uri="{FF2B5EF4-FFF2-40B4-BE49-F238E27FC236}">
                <a16:creationId xmlns:a16="http://schemas.microsoft.com/office/drawing/2014/main" id="{271D3825-DAFD-4547-8BD9-F5D6AE2B789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08139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7" name="Espace réservé du texte 9">
            <a:extLst>
              <a:ext uri="{FF2B5EF4-FFF2-40B4-BE49-F238E27FC236}">
                <a16:creationId xmlns:a16="http://schemas.microsoft.com/office/drawing/2014/main" id="{3A7D46FA-7883-405D-B1F6-FB6EDE0E10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08139" y="4046195"/>
            <a:ext cx="2532275" cy="182625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50A0D111-8BD0-4624-873D-F45F75B6490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475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05372DFC-1536-4781-B261-0F9B20A19D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4797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CC25DF09-F157-4446-80A8-99AB5527CE1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134777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320BA9D3-E865-4094-BFE0-5493393E6DE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34823" y="4046195"/>
            <a:ext cx="2532275" cy="182625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F49F248E-D7E8-4DE7-A1A5-4ACC69BE2B8F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479D119-BBD1-4EE4-B87F-979B670510C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3698729-0386-4C13-ABCC-0A7498BE99E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971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Espace réservé pour une image  7">
            <a:extLst>
              <a:ext uri="{FF2B5EF4-FFF2-40B4-BE49-F238E27FC236}">
                <a16:creationId xmlns:a16="http://schemas.microsoft.com/office/drawing/2014/main" id="{18C5884E-E573-449B-B238-39CC6A15FD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038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9">
            <a:extLst>
              <a:ext uri="{FF2B5EF4-FFF2-40B4-BE49-F238E27FC236}">
                <a16:creationId xmlns:a16="http://schemas.microsoft.com/office/drawing/2014/main" id="{48C3419C-A177-48B0-A621-7BE98D4916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60435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78" name="Espace réservé pour une image  7">
            <a:extLst>
              <a:ext uri="{FF2B5EF4-FFF2-40B4-BE49-F238E27FC236}">
                <a16:creationId xmlns:a16="http://schemas.microsoft.com/office/drawing/2014/main" id="{6CE20FBF-B93C-44F0-A3D3-88E4DC1262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797047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9" name="Espace réservé du texte 9">
            <a:extLst>
              <a:ext uri="{FF2B5EF4-FFF2-40B4-BE49-F238E27FC236}">
                <a16:creationId xmlns:a16="http://schemas.microsoft.com/office/drawing/2014/main" id="{76A7B9A0-EFC6-417A-85BA-10E74179E6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97047" y="4046195"/>
            <a:ext cx="2532275" cy="1826250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933659" y="17927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33705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053E8D-CFF5-4C43-A1A8-B671D4CC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807DBDC-3D89-4134-AC85-277ABBE6276A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1970065A-3236-45BA-A675-43AD6AD3BD8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1962876E-EB96-4C82-9B38-F5CC9BDAD33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822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C4DA45-25EF-46DC-A4CD-97FA72521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4" name="Espace réservé pour une image  7">
            <a:extLst>
              <a:ext uri="{FF2B5EF4-FFF2-40B4-BE49-F238E27FC236}">
                <a16:creationId xmlns:a16="http://schemas.microsoft.com/office/drawing/2014/main" id="{2962F9AF-D5A8-4082-BB7B-E1A648E391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148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5" name="Espace réservé du texte 9">
            <a:extLst>
              <a:ext uri="{FF2B5EF4-FFF2-40B4-BE49-F238E27FC236}">
                <a16:creationId xmlns:a16="http://schemas.microsoft.com/office/drawing/2014/main" id="{54171FCB-7DA5-4317-A4BA-98AB35D909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1527" y="4046195"/>
            <a:ext cx="2532275" cy="1826250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6" name="Espace réservé pour une image  7">
            <a:extLst>
              <a:ext uri="{FF2B5EF4-FFF2-40B4-BE49-F238E27FC236}">
                <a16:creationId xmlns:a16="http://schemas.microsoft.com/office/drawing/2014/main" id="{271D3825-DAFD-4547-8BD9-F5D6AE2B789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08139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7" name="Espace réservé du texte 9">
            <a:extLst>
              <a:ext uri="{FF2B5EF4-FFF2-40B4-BE49-F238E27FC236}">
                <a16:creationId xmlns:a16="http://schemas.microsoft.com/office/drawing/2014/main" id="{3A7D46FA-7883-405D-B1F6-FB6EDE0E10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08139" y="4046195"/>
            <a:ext cx="2532275" cy="1826250"/>
          </a:xfrm>
          <a:solidFill>
            <a:schemeClr val="accent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50A0D111-8BD0-4624-873D-F45F75B6490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4751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05372DFC-1536-4781-B261-0F9B20A19D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4797" y="4046195"/>
            <a:ext cx="2532275" cy="1826250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CC25DF09-F157-4446-80A8-99AB5527CE1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134777" y="1805417"/>
            <a:ext cx="2532275" cy="226326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320BA9D3-E865-4094-BFE0-5493393E6DE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34823" y="4046195"/>
            <a:ext cx="2532275" cy="1826250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F49F248E-D7E8-4DE7-A1A5-4ACC69BE2B8F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479D119-BBD1-4EE4-B87F-979B670510C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3698729-0386-4C13-ABCC-0A7498BE99E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102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318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3181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7F7F8F0-6129-4AA1-A002-FD2F7B588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D54AFC01-75FE-4FDD-BA69-63E82EC47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26687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B96B7D4C-C8BB-4DC4-BFD6-3A549BBC714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266876" y="4028332"/>
            <a:ext cx="1800000" cy="1440161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2FE46A68-C38C-4676-B425-507C1190854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1057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FB89EE0A-65A9-4FC0-8359-FBE5080C36D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210571" y="4028332"/>
            <a:ext cx="1800000" cy="1440161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2" name="Espace réservé pour une image  7">
            <a:extLst>
              <a:ext uri="{FF2B5EF4-FFF2-40B4-BE49-F238E27FC236}">
                <a16:creationId xmlns:a16="http://schemas.microsoft.com/office/drawing/2014/main" id="{E23236E8-AD34-47E5-B63D-4CF58E5066B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5426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3" name="Espace réservé du texte 9">
            <a:extLst>
              <a:ext uri="{FF2B5EF4-FFF2-40B4-BE49-F238E27FC236}">
                <a16:creationId xmlns:a16="http://schemas.microsoft.com/office/drawing/2014/main" id="{9F220F70-7160-4FE8-906B-FE6E2430754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5426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4" name="Espace réservé pour une image  7">
            <a:extLst>
              <a:ext uri="{FF2B5EF4-FFF2-40B4-BE49-F238E27FC236}">
                <a16:creationId xmlns:a16="http://schemas.microsoft.com/office/drawing/2014/main" id="{94A3DBEF-B9D5-48BC-AF91-F8AD9DA1241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09796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1" name="Espace réservé du texte 9">
            <a:extLst>
              <a:ext uri="{FF2B5EF4-FFF2-40B4-BE49-F238E27FC236}">
                <a16:creationId xmlns:a16="http://schemas.microsoft.com/office/drawing/2014/main" id="{060C9F75-9276-4A5B-BDD8-114EDD926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97961" y="4028332"/>
            <a:ext cx="1800000" cy="1440161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02" name="Espace réservé pour une image  7">
            <a:extLst>
              <a:ext uri="{FF2B5EF4-FFF2-40B4-BE49-F238E27FC236}">
                <a16:creationId xmlns:a16="http://schemas.microsoft.com/office/drawing/2014/main" id="{83B1AE5F-3F9A-419B-9237-612500E1146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04165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3" name="Espace réservé du texte 9">
            <a:extLst>
              <a:ext uri="{FF2B5EF4-FFF2-40B4-BE49-F238E27FC236}">
                <a16:creationId xmlns:a16="http://schemas.microsoft.com/office/drawing/2014/main" id="{9A3935BB-4B9F-4DA9-A9EB-65CA3CF40B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04165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83531665-6FAF-4982-8444-B1E7F4FB253F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4FC13DE-CE31-44F1-B578-D46C66F2C65D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B9A541A-939E-4E72-9291-CF3EE3ACD61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3925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6298751C-723C-4A68-8389-CFCAEE0D774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02362" y="1628800"/>
            <a:ext cx="5654676" cy="4464025"/>
          </a:xfrm>
        </p:spPr>
        <p:txBody>
          <a:bodyPr tIns="180000" numCol="1"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80DC4C82-EF6F-4A00-8B71-69A8858CB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24670D-C934-4482-94E8-C1366AB4B55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854F49D6-EADF-4342-BE4A-2EA1F729800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C5B3EFAF-0B0C-4D8D-8434-F15487DD632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445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2 colonnes &amp; visuel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>
            <a:extLst>
              <a:ext uri="{FF2B5EF4-FFF2-40B4-BE49-F238E27FC236}">
                <a16:creationId xmlns:a16="http://schemas.microsoft.com/office/drawing/2014/main" id="{8039A51C-E162-4CDF-A95F-099D6882AD6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6737" y="323850"/>
            <a:ext cx="5870301" cy="5768975"/>
          </a:xfrm>
          <a:custGeom>
            <a:avLst/>
            <a:gdLst>
              <a:gd name="connsiteX0" fmla="*/ 0 w 5870301"/>
              <a:gd name="connsiteY0" fmla="*/ 0 h 5768975"/>
              <a:gd name="connsiteX1" fmla="*/ 5870301 w 5870301"/>
              <a:gd name="connsiteY1" fmla="*/ 0 h 5768975"/>
              <a:gd name="connsiteX2" fmla="*/ 5870301 w 5870301"/>
              <a:gd name="connsiteY2" fmla="*/ 5768975 h 5768975"/>
              <a:gd name="connsiteX3" fmla="*/ 4582467 w 5870301"/>
              <a:gd name="connsiteY3" fmla="*/ 5768975 h 5768975"/>
              <a:gd name="connsiteX4" fmla="*/ 4582467 w 5870301"/>
              <a:gd name="connsiteY4" fmla="*/ 1202098 h 5768975"/>
              <a:gd name="connsiteX5" fmla="*/ 0 w 5870301"/>
              <a:gd name="connsiteY5" fmla="*/ 1202098 h 576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70301" h="5768975">
                <a:moveTo>
                  <a:pt x="0" y="0"/>
                </a:moveTo>
                <a:lnTo>
                  <a:pt x="5870301" y="0"/>
                </a:lnTo>
                <a:lnTo>
                  <a:pt x="5870301" y="5768975"/>
                </a:lnTo>
                <a:lnTo>
                  <a:pt x="4582467" y="5768975"/>
                </a:lnTo>
                <a:lnTo>
                  <a:pt x="4582467" y="1202098"/>
                </a:lnTo>
                <a:lnTo>
                  <a:pt x="0" y="12020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83D37-8D82-40C7-B32E-DD6A0DAB2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2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ACF9D724-B5F0-43F3-8923-DBF4C631A2F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452083" y="1628800"/>
            <a:ext cx="5095876" cy="4464024"/>
          </a:xfrm>
        </p:spPr>
        <p:txBody>
          <a:bodyPr tIns="180000" numCol="1"/>
          <a:lstStyle>
            <a:lvl1pPr>
              <a:defRPr cap="all" baseline="0"/>
            </a:lvl1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518B0787-431C-45FB-B5A7-BBD16C16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5651775" cy="903236"/>
          </a:xfrm>
        </p:spPr>
        <p:txBody>
          <a:bodyPr/>
          <a:lstStyle/>
          <a:p>
            <a:r>
              <a:rPr lang="fr-FR" dirty="0"/>
              <a:t>Modifiez le style du titre</a:t>
            </a:r>
            <a:endParaRPr lang="en-GB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D39075C-2330-445D-89DE-93AC73791D0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7C82DAD-5903-4635-80BC-F5D1D61ACB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F32D5C6-BB98-4EA2-8970-410A1F04E94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6886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 plein p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9">
            <a:extLst>
              <a:ext uri="{FF2B5EF4-FFF2-40B4-BE49-F238E27FC236}">
                <a16:creationId xmlns:a16="http://schemas.microsoft.com/office/drawing/2014/main" id="{72456D22-A19C-47AF-B1C0-3CE67ACA9E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7025" y="334966"/>
            <a:ext cx="11530013" cy="5751186"/>
          </a:xfrm>
          <a:custGeom>
            <a:avLst/>
            <a:gdLst>
              <a:gd name="connsiteX0" fmla="*/ 0 w 11734799"/>
              <a:gd name="connsiteY0" fmla="*/ 0 h 5866238"/>
              <a:gd name="connsiteX1" fmla="*/ 11734799 w 11734799"/>
              <a:gd name="connsiteY1" fmla="*/ 0 h 5866238"/>
              <a:gd name="connsiteX2" fmla="*/ 11734799 w 11734799"/>
              <a:gd name="connsiteY2" fmla="*/ 5866238 h 5866238"/>
              <a:gd name="connsiteX3" fmla="*/ 0 w 11734799"/>
              <a:gd name="connsiteY3" fmla="*/ 5866238 h 586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4799" h="5866238">
                <a:moveTo>
                  <a:pt x="0" y="0"/>
                </a:moveTo>
                <a:lnTo>
                  <a:pt x="11734799" y="0"/>
                </a:lnTo>
                <a:lnTo>
                  <a:pt x="11734799" y="5866238"/>
                </a:lnTo>
                <a:lnTo>
                  <a:pt x="0" y="58662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7" name="Espace réservé du texte 78">
            <a:extLst>
              <a:ext uri="{FF2B5EF4-FFF2-40B4-BE49-F238E27FC236}">
                <a16:creationId xmlns:a16="http://schemas.microsoft.com/office/drawing/2014/main" id="{FC6F0ED9-C05E-4C6B-9333-5B8DC89A68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7025" y="5716558"/>
            <a:ext cx="11537952" cy="351035"/>
          </a:xfrm>
        </p:spPr>
        <p:txBody>
          <a:bodyPr wrap="square" lIns="72000" anchor="b">
            <a:spAutoFit/>
          </a:bodyPr>
          <a:lstStyle>
            <a:lvl1pPr marL="0" indent="0">
              <a:lnSpc>
                <a:spcPct val="80000"/>
              </a:lnSpc>
              <a:buNone/>
              <a:defRPr sz="1000" i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Légende </a:t>
            </a:r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117825-C9CC-446A-BBDF-BEC2037DA5A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3E91E15-55E3-4FA4-84CA-CFD923C1818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5087780-0C9A-450C-AB7A-00F9AD0D01C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83848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Forme libre : forme 220">
            <a:extLst>
              <a:ext uri="{FF2B5EF4-FFF2-40B4-BE49-F238E27FC236}">
                <a16:creationId xmlns:a16="http://schemas.microsoft.com/office/drawing/2014/main" id="{CD634BA8-CC1F-4217-B5F4-83577DBAB130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80" name="Picture Placeholder 79">
            <a:extLst>
              <a:ext uri="{FF2B5EF4-FFF2-40B4-BE49-F238E27FC236}">
                <a16:creationId xmlns:a16="http://schemas.microsoft.com/office/drawing/2014/main" id="{4E983AD4-5626-4AC7-9A21-95AFAF6461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14403" y="1606198"/>
            <a:ext cx="1763194" cy="1763193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76" name="Forme libre : forme 75">
            <a:extLst>
              <a:ext uri="{FF2B5EF4-FFF2-40B4-BE49-F238E27FC236}">
                <a16:creationId xmlns:a16="http://schemas.microsoft.com/office/drawing/2014/main" id="{8BAA79BC-1A9B-46EA-A966-74046A3163A2}"/>
              </a:ext>
            </a:extLst>
          </p:cNvPr>
          <p:cNvSpPr/>
          <p:nvPr/>
        </p:nvSpPr>
        <p:spPr>
          <a:xfrm rot="5400000">
            <a:off x="6578204" y="1424004"/>
            <a:ext cx="581139" cy="581139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78" name="Forme libre : forme 77">
            <a:extLst>
              <a:ext uri="{FF2B5EF4-FFF2-40B4-BE49-F238E27FC236}">
                <a16:creationId xmlns:a16="http://schemas.microsoft.com/office/drawing/2014/main" id="{F8739AD4-DD84-4F93-8174-A79A6CDE8CCE}"/>
              </a:ext>
            </a:extLst>
          </p:cNvPr>
          <p:cNvSpPr/>
          <p:nvPr/>
        </p:nvSpPr>
        <p:spPr>
          <a:xfrm>
            <a:off x="5155773" y="2722659"/>
            <a:ext cx="706340" cy="706341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2" name="Espace réservé du texte 81">
            <a:extLst>
              <a:ext uri="{FF2B5EF4-FFF2-40B4-BE49-F238E27FC236}">
                <a16:creationId xmlns:a16="http://schemas.microsoft.com/office/drawing/2014/main" id="{C72523A8-05F6-4224-B3FE-6DBA210EB5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14983" y="3909643"/>
            <a:ext cx="1362040" cy="3416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800"/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Prénom, nom</a:t>
            </a:r>
          </a:p>
        </p:txBody>
      </p:sp>
      <p:sp>
        <p:nvSpPr>
          <p:cNvPr id="83" name="Espace réservé du texte 81">
            <a:extLst>
              <a:ext uri="{FF2B5EF4-FFF2-40B4-BE49-F238E27FC236}">
                <a16:creationId xmlns:a16="http://schemas.microsoft.com/office/drawing/2014/main" id="{5024C747-8B45-4241-9940-45C4764D9A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0697" y="4231860"/>
            <a:ext cx="810607" cy="3139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600" b="1">
                <a:solidFill>
                  <a:schemeClr val="accent4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Fonction</a:t>
            </a:r>
          </a:p>
        </p:txBody>
      </p:sp>
      <p:sp>
        <p:nvSpPr>
          <p:cNvPr id="84" name="Espace réservé du texte 81">
            <a:extLst>
              <a:ext uri="{FF2B5EF4-FFF2-40B4-BE49-F238E27FC236}">
                <a16:creationId xmlns:a16="http://schemas.microsoft.com/office/drawing/2014/main" id="{AC60F0AA-EB99-4DCD-B106-7AA1C819BD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8364" y="5041170"/>
            <a:ext cx="815288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Téléphone</a:t>
            </a:r>
          </a:p>
        </p:txBody>
      </p:sp>
      <p:sp>
        <p:nvSpPr>
          <p:cNvPr id="85" name="Espace réservé du texte 81">
            <a:extLst>
              <a:ext uri="{FF2B5EF4-FFF2-40B4-BE49-F238E27FC236}">
                <a16:creationId xmlns:a16="http://schemas.microsoft.com/office/drawing/2014/main" id="{FE6B8C62-D82D-4795-A028-21FF8BD820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82008" y="5296808"/>
            <a:ext cx="428002" cy="286232"/>
          </a:xfrm>
        </p:spPr>
        <p:txBody>
          <a:bodyPr wrap="none" lIns="0" rIns="0">
            <a:spAutoFit/>
          </a:bodyPr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email</a:t>
            </a:r>
          </a:p>
        </p:txBody>
      </p:sp>
      <p:grpSp>
        <p:nvGrpSpPr>
          <p:cNvPr id="222" name="Group 4">
            <a:extLst>
              <a:ext uri="{FF2B5EF4-FFF2-40B4-BE49-F238E27FC236}">
                <a16:creationId xmlns:a16="http://schemas.microsoft.com/office/drawing/2014/main" id="{D63505E9-8951-4027-802E-CA6304FB98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223" name="Freeform 5">
              <a:extLst>
                <a:ext uri="{FF2B5EF4-FFF2-40B4-BE49-F238E27FC236}">
                  <a16:creationId xmlns:a16="http://schemas.microsoft.com/office/drawing/2014/main" id="{174C3155-A4B4-4879-8A97-C43A2C9337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4" name="Freeform 6">
              <a:extLst>
                <a:ext uri="{FF2B5EF4-FFF2-40B4-BE49-F238E27FC236}">
                  <a16:creationId xmlns:a16="http://schemas.microsoft.com/office/drawing/2014/main" id="{F3C7B35B-AD54-4D03-B4A0-D636C869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5" name="Freeform 7">
              <a:extLst>
                <a:ext uri="{FF2B5EF4-FFF2-40B4-BE49-F238E27FC236}">
                  <a16:creationId xmlns:a16="http://schemas.microsoft.com/office/drawing/2014/main" id="{5AA31B73-EBFB-41EA-881A-E8D4C0A2CF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6" name="Freeform 8">
              <a:extLst>
                <a:ext uri="{FF2B5EF4-FFF2-40B4-BE49-F238E27FC236}">
                  <a16:creationId xmlns:a16="http://schemas.microsoft.com/office/drawing/2014/main" id="{9F4494CA-57E7-4905-AA50-3CFF68D72A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7" name="Freeform 9">
              <a:extLst>
                <a:ext uri="{FF2B5EF4-FFF2-40B4-BE49-F238E27FC236}">
                  <a16:creationId xmlns:a16="http://schemas.microsoft.com/office/drawing/2014/main" id="{73E9F2F3-EE17-4DD3-BE39-8454CFAD4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8" name="Rectangle 10">
              <a:extLst>
                <a:ext uri="{FF2B5EF4-FFF2-40B4-BE49-F238E27FC236}">
                  <a16:creationId xmlns:a16="http://schemas.microsoft.com/office/drawing/2014/main" id="{37176BBF-2E7E-4A12-A269-0A25239D77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9" name="Freeform 11">
              <a:extLst>
                <a:ext uri="{FF2B5EF4-FFF2-40B4-BE49-F238E27FC236}">
                  <a16:creationId xmlns:a16="http://schemas.microsoft.com/office/drawing/2014/main" id="{AA6ECB3B-2B56-46CB-AAD3-13B0A53C6B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0" name="Freeform 12">
              <a:extLst>
                <a:ext uri="{FF2B5EF4-FFF2-40B4-BE49-F238E27FC236}">
                  <a16:creationId xmlns:a16="http://schemas.microsoft.com/office/drawing/2014/main" id="{BBEDEE3A-C342-449E-826E-0C374E316A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1" name="Freeform 13">
              <a:extLst>
                <a:ext uri="{FF2B5EF4-FFF2-40B4-BE49-F238E27FC236}">
                  <a16:creationId xmlns:a16="http://schemas.microsoft.com/office/drawing/2014/main" id="{11667100-7497-4B23-AE8F-D94A9749E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2" name="Freeform 14">
              <a:extLst>
                <a:ext uri="{FF2B5EF4-FFF2-40B4-BE49-F238E27FC236}">
                  <a16:creationId xmlns:a16="http://schemas.microsoft.com/office/drawing/2014/main" id="{1EFC5C9B-F4D7-45D0-9113-2BD50E29F57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3" name="Freeform 15">
              <a:extLst>
                <a:ext uri="{FF2B5EF4-FFF2-40B4-BE49-F238E27FC236}">
                  <a16:creationId xmlns:a16="http://schemas.microsoft.com/office/drawing/2014/main" id="{6484C2EF-2507-491C-8D2B-70B0997D2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4" name="Freeform 16">
              <a:extLst>
                <a:ext uri="{FF2B5EF4-FFF2-40B4-BE49-F238E27FC236}">
                  <a16:creationId xmlns:a16="http://schemas.microsoft.com/office/drawing/2014/main" id="{AF11B0C7-58C5-4D03-A5A3-9C13BC7BA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5" name="Freeform 17">
              <a:extLst>
                <a:ext uri="{FF2B5EF4-FFF2-40B4-BE49-F238E27FC236}">
                  <a16:creationId xmlns:a16="http://schemas.microsoft.com/office/drawing/2014/main" id="{0D6BFCD1-17CE-42D6-BF0F-26F2F6BA71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6" name="Freeform 18">
              <a:extLst>
                <a:ext uri="{FF2B5EF4-FFF2-40B4-BE49-F238E27FC236}">
                  <a16:creationId xmlns:a16="http://schemas.microsoft.com/office/drawing/2014/main" id="{BF9C3D82-6F8F-4888-8384-256554691A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7" name="Freeform 19">
              <a:extLst>
                <a:ext uri="{FF2B5EF4-FFF2-40B4-BE49-F238E27FC236}">
                  <a16:creationId xmlns:a16="http://schemas.microsoft.com/office/drawing/2014/main" id="{B3BD08DD-82FC-40A4-AD30-C541E50CE0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8" name="Freeform 20">
              <a:extLst>
                <a:ext uri="{FF2B5EF4-FFF2-40B4-BE49-F238E27FC236}">
                  <a16:creationId xmlns:a16="http://schemas.microsoft.com/office/drawing/2014/main" id="{A6F27338-F612-40F5-B2E2-0C1D81F64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9" name="Freeform 21">
              <a:extLst>
                <a:ext uri="{FF2B5EF4-FFF2-40B4-BE49-F238E27FC236}">
                  <a16:creationId xmlns:a16="http://schemas.microsoft.com/office/drawing/2014/main" id="{8032CDE4-5D3E-4950-A0DC-748477D6B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0" name="Freeform 22">
              <a:extLst>
                <a:ext uri="{FF2B5EF4-FFF2-40B4-BE49-F238E27FC236}">
                  <a16:creationId xmlns:a16="http://schemas.microsoft.com/office/drawing/2014/main" id="{2F96E851-B816-4A39-9A91-D1FEA58785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1" name="Rectangle 23">
              <a:extLst>
                <a:ext uri="{FF2B5EF4-FFF2-40B4-BE49-F238E27FC236}">
                  <a16:creationId xmlns:a16="http://schemas.microsoft.com/office/drawing/2014/main" id="{911D75F5-DD83-4C82-ADCB-A2F61ED650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2" name="Freeform 24">
              <a:extLst>
                <a:ext uri="{FF2B5EF4-FFF2-40B4-BE49-F238E27FC236}">
                  <a16:creationId xmlns:a16="http://schemas.microsoft.com/office/drawing/2014/main" id="{2EC4B217-9FB6-4764-9226-07982161E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3" name="Freeform 25">
              <a:extLst>
                <a:ext uri="{FF2B5EF4-FFF2-40B4-BE49-F238E27FC236}">
                  <a16:creationId xmlns:a16="http://schemas.microsoft.com/office/drawing/2014/main" id="{7F9FA6FB-77F2-40C8-9D21-0CBE4AE2B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4" name="Freeform 26">
              <a:extLst>
                <a:ext uri="{FF2B5EF4-FFF2-40B4-BE49-F238E27FC236}">
                  <a16:creationId xmlns:a16="http://schemas.microsoft.com/office/drawing/2014/main" id="{FE1499B9-C1C5-46ED-B168-CF3DCB35F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5" name="Freeform 27">
              <a:extLst>
                <a:ext uri="{FF2B5EF4-FFF2-40B4-BE49-F238E27FC236}">
                  <a16:creationId xmlns:a16="http://schemas.microsoft.com/office/drawing/2014/main" id="{2F01D988-861D-4EEC-880A-C89C11DB4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6" name="Freeform 28">
              <a:extLst>
                <a:ext uri="{FF2B5EF4-FFF2-40B4-BE49-F238E27FC236}">
                  <a16:creationId xmlns:a16="http://schemas.microsoft.com/office/drawing/2014/main" id="{46249530-9084-492B-9F27-481371B471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7" name="Freeform 29">
              <a:extLst>
                <a:ext uri="{FF2B5EF4-FFF2-40B4-BE49-F238E27FC236}">
                  <a16:creationId xmlns:a16="http://schemas.microsoft.com/office/drawing/2014/main" id="{F182C599-6B3E-48DE-A9AC-22D3124C87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8" name="Freeform 30">
              <a:extLst>
                <a:ext uri="{FF2B5EF4-FFF2-40B4-BE49-F238E27FC236}">
                  <a16:creationId xmlns:a16="http://schemas.microsoft.com/office/drawing/2014/main" id="{762002A6-483B-4F85-AB86-BC000A9D32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9" name="Freeform 31">
              <a:extLst>
                <a:ext uri="{FF2B5EF4-FFF2-40B4-BE49-F238E27FC236}">
                  <a16:creationId xmlns:a16="http://schemas.microsoft.com/office/drawing/2014/main" id="{87728964-A446-4408-AE06-78A0EBE7B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0" name="Freeform 32">
              <a:extLst>
                <a:ext uri="{FF2B5EF4-FFF2-40B4-BE49-F238E27FC236}">
                  <a16:creationId xmlns:a16="http://schemas.microsoft.com/office/drawing/2014/main" id="{3202940F-B6D9-4C16-8C02-3A32F99A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1" name="Freeform 33">
              <a:extLst>
                <a:ext uri="{FF2B5EF4-FFF2-40B4-BE49-F238E27FC236}">
                  <a16:creationId xmlns:a16="http://schemas.microsoft.com/office/drawing/2014/main" id="{A2C5134F-DDE2-4ABF-AE62-AF98D320E3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2" name="Freeform 34">
              <a:extLst>
                <a:ext uri="{FF2B5EF4-FFF2-40B4-BE49-F238E27FC236}">
                  <a16:creationId xmlns:a16="http://schemas.microsoft.com/office/drawing/2014/main" id="{420CC204-52C9-44D0-BAB8-B6E4FF5DA6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3" name="Freeform 35">
              <a:extLst>
                <a:ext uri="{FF2B5EF4-FFF2-40B4-BE49-F238E27FC236}">
                  <a16:creationId xmlns:a16="http://schemas.microsoft.com/office/drawing/2014/main" id="{2B0BE4C9-946E-4C2F-A539-7F566DAB3F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4" name="Rectangle 36">
              <a:extLst>
                <a:ext uri="{FF2B5EF4-FFF2-40B4-BE49-F238E27FC236}">
                  <a16:creationId xmlns:a16="http://schemas.microsoft.com/office/drawing/2014/main" id="{F78AEDA1-17FA-40EF-999F-5FE1CBA2C1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5" name="Freeform 37">
              <a:extLst>
                <a:ext uri="{FF2B5EF4-FFF2-40B4-BE49-F238E27FC236}">
                  <a16:creationId xmlns:a16="http://schemas.microsoft.com/office/drawing/2014/main" id="{AA37C68E-A94E-4739-B46C-BDB1A60FC3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6" name="Freeform 38">
              <a:extLst>
                <a:ext uri="{FF2B5EF4-FFF2-40B4-BE49-F238E27FC236}">
                  <a16:creationId xmlns:a16="http://schemas.microsoft.com/office/drawing/2014/main" id="{2DDA4745-F5E8-4875-88E0-D6B19253C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7" name="Freeform 39">
              <a:extLst>
                <a:ext uri="{FF2B5EF4-FFF2-40B4-BE49-F238E27FC236}">
                  <a16:creationId xmlns:a16="http://schemas.microsoft.com/office/drawing/2014/main" id="{C0786A00-F8EF-431E-BA4A-2B31B52486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8" name="Freeform 40">
              <a:extLst>
                <a:ext uri="{FF2B5EF4-FFF2-40B4-BE49-F238E27FC236}">
                  <a16:creationId xmlns:a16="http://schemas.microsoft.com/office/drawing/2014/main" id="{D3235B63-7985-4BBE-BB0F-03714C04D4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9" name="Freeform 41">
              <a:extLst>
                <a:ext uri="{FF2B5EF4-FFF2-40B4-BE49-F238E27FC236}">
                  <a16:creationId xmlns:a16="http://schemas.microsoft.com/office/drawing/2014/main" id="{1C8867B3-2D3F-48AA-946E-D7E5AFCFFC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0" name="Freeform 42">
              <a:extLst>
                <a:ext uri="{FF2B5EF4-FFF2-40B4-BE49-F238E27FC236}">
                  <a16:creationId xmlns:a16="http://schemas.microsoft.com/office/drawing/2014/main" id="{C07438C1-162C-4E72-AC19-824B5643FD7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1" name="Freeform 43">
              <a:extLst>
                <a:ext uri="{FF2B5EF4-FFF2-40B4-BE49-F238E27FC236}">
                  <a16:creationId xmlns:a16="http://schemas.microsoft.com/office/drawing/2014/main" id="{75E07474-E7E9-413F-B261-5EAF92A8C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2" name="Freeform 44">
              <a:extLst>
                <a:ext uri="{FF2B5EF4-FFF2-40B4-BE49-F238E27FC236}">
                  <a16:creationId xmlns:a16="http://schemas.microsoft.com/office/drawing/2014/main" id="{660B2F9E-FF88-4880-8915-45BC6AFDE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3" name="Freeform 45">
              <a:extLst>
                <a:ext uri="{FF2B5EF4-FFF2-40B4-BE49-F238E27FC236}">
                  <a16:creationId xmlns:a16="http://schemas.microsoft.com/office/drawing/2014/main" id="{271BD392-DE6A-4F7F-A537-579F3A0F74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4" name="Freeform 46">
              <a:extLst>
                <a:ext uri="{FF2B5EF4-FFF2-40B4-BE49-F238E27FC236}">
                  <a16:creationId xmlns:a16="http://schemas.microsoft.com/office/drawing/2014/main" id="{EF37611D-B901-46D0-9F9A-70A44F5FAC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5" name="Freeform 47">
              <a:extLst>
                <a:ext uri="{FF2B5EF4-FFF2-40B4-BE49-F238E27FC236}">
                  <a16:creationId xmlns:a16="http://schemas.microsoft.com/office/drawing/2014/main" id="{01DB6777-9D87-4B9D-8BB6-7948BC1A1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6" name="Freeform 48">
              <a:extLst>
                <a:ext uri="{FF2B5EF4-FFF2-40B4-BE49-F238E27FC236}">
                  <a16:creationId xmlns:a16="http://schemas.microsoft.com/office/drawing/2014/main" id="{49403404-58C5-4848-8CF9-D28DBD0CC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7" name="Freeform 49">
              <a:extLst>
                <a:ext uri="{FF2B5EF4-FFF2-40B4-BE49-F238E27FC236}">
                  <a16:creationId xmlns:a16="http://schemas.microsoft.com/office/drawing/2014/main" id="{EE7C1BBC-F0AB-42E6-BD9B-F258A1AF28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8" name="Rectangle 50">
              <a:extLst>
                <a:ext uri="{FF2B5EF4-FFF2-40B4-BE49-F238E27FC236}">
                  <a16:creationId xmlns:a16="http://schemas.microsoft.com/office/drawing/2014/main" id="{4923AD67-276A-4AD5-8243-EED91B6C965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9" name="Freeform 51">
              <a:extLst>
                <a:ext uri="{FF2B5EF4-FFF2-40B4-BE49-F238E27FC236}">
                  <a16:creationId xmlns:a16="http://schemas.microsoft.com/office/drawing/2014/main" id="{0DBA6A0A-FF04-4F45-B2AE-AF51F2BF08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0" name="Freeform 52">
              <a:extLst>
                <a:ext uri="{FF2B5EF4-FFF2-40B4-BE49-F238E27FC236}">
                  <a16:creationId xmlns:a16="http://schemas.microsoft.com/office/drawing/2014/main" id="{771FC9BA-F708-4C25-BC56-D80394DF42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1" name="Freeform 53">
              <a:extLst>
                <a:ext uri="{FF2B5EF4-FFF2-40B4-BE49-F238E27FC236}">
                  <a16:creationId xmlns:a16="http://schemas.microsoft.com/office/drawing/2014/main" id="{9ABD3427-45BA-4BF8-979D-5427ED446E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2" name="Freeform 54">
              <a:extLst>
                <a:ext uri="{FF2B5EF4-FFF2-40B4-BE49-F238E27FC236}">
                  <a16:creationId xmlns:a16="http://schemas.microsoft.com/office/drawing/2014/main" id="{41DCC47E-C00B-4F12-909A-0220215EFA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3" name="Freeform 55">
              <a:extLst>
                <a:ext uri="{FF2B5EF4-FFF2-40B4-BE49-F238E27FC236}">
                  <a16:creationId xmlns:a16="http://schemas.microsoft.com/office/drawing/2014/main" id="{782E1B2B-5E87-432F-B524-97563B9EC4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4" name="Freeform 56">
              <a:extLst>
                <a:ext uri="{FF2B5EF4-FFF2-40B4-BE49-F238E27FC236}">
                  <a16:creationId xmlns:a16="http://schemas.microsoft.com/office/drawing/2014/main" id="{F83879C8-075F-42D1-B85B-36D0FFD6B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5" name="Freeform 57">
              <a:extLst>
                <a:ext uri="{FF2B5EF4-FFF2-40B4-BE49-F238E27FC236}">
                  <a16:creationId xmlns:a16="http://schemas.microsoft.com/office/drawing/2014/main" id="{F6697C6D-5745-4006-AE7C-FE853D730C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6" name="Freeform 58">
              <a:extLst>
                <a:ext uri="{FF2B5EF4-FFF2-40B4-BE49-F238E27FC236}">
                  <a16:creationId xmlns:a16="http://schemas.microsoft.com/office/drawing/2014/main" id="{3481560F-20F0-4798-BD91-12DD43F514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7" name="Freeform 59">
              <a:extLst>
                <a:ext uri="{FF2B5EF4-FFF2-40B4-BE49-F238E27FC236}">
                  <a16:creationId xmlns:a16="http://schemas.microsoft.com/office/drawing/2014/main" id="{F0FCF486-7EE5-4923-8A09-1F8B0D678C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8" name="Rectangle 60">
              <a:extLst>
                <a:ext uri="{FF2B5EF4-FFF2-40B4-BE49-F238E27FC236}">
                  <a16:creationId xmlns:a16="http://schemas.microsoft.com/office/drawing/2014/main" id="{44C7A374-A3BC-4CAF-B006-321F29B327E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9" name="Freeform 61">
              <a:extLst>
                <a:ext uri="{FF2B5EF4-FFF2-40B4-BE49-F238E27FC236}">
                  <a16:creationId xmlns:a16="http://schemas.microsoft.com/office/drawing/2014/main" id="{854C1293-56AA-439C-85B3-AFD5023458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0" name="Freeform 62">
              <a:extLst>
                <a:ext uri="{FF2B5EF4-FFF2-40B4-BE49-F238E27FC236}">
                  <a16:creationId xmlns:a16="http://schemas.microsoft.com/office/drawing/2014/main" id="{9DF7DEC8-64B8-4606-9AF8-66DF941A0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1" name="Freeform 63">
              <a:extLst>
                <a:ext uri="{FF2B5EF4-FFF2-40B4-BE49-F238E27FC236}">
                  <a16:creationId xmlns:a16="http://schemas.microsoft.com/office/drawing/2014/main" id="{82B158DC-2F31-4D9C-AD60-78DF7E19AE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2" name="Freeform 64">
              <a:extLst>
                <a:ext uri="{FF2B5EF4-FFF2-40B4-BE49-F238E27FC236}">
                  <a16:creationId xmlns:a16="http://schemas.microsoft.com/office/drawing/2014/main" id="{315FB48C-CFCB-498D-9305-EBDEF68C3F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3" name="Freeform 65">
              <a:extLst>
                <a:ext uri="{FF2B5EF4-FFF2-40B4-BE49-F238E27FC236}">
                  <a16:creationId xmlns:a16="http://schemas.microsoft.com/office/drawing/2014/main" id="{86FDA7F5-390F-49B9-9227-91A6F3AEA1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4" name="Freeform 66">
              <a:extLst>
                <a:ext uri="{FF2B5EF4-FFF2-40B4-BE49-F238E27FC236}">
                  <a16:creationId xmlns:a16="http://schemas.microsoft.com/office/drawing/2014/main" id="{9AEA7C7C-6340-4B96-B087-8D969D8F27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5" name="Freeform 67">
              <a:extLst>
                <a:ext uri="{FF2B5EF4-FFF2-40B4-BE49-F238E27FC236}">
                  <a16:creationId xmlns:a16="http://schemas.microsoft.com/office/drawing/2014/main" id="{A16C2F7C-7471-4C68-A961-3D235BA0D8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79" name="Groupe 78">
            <a:extLst>
              <a:ext uri="{FF2B5EF4-FFF2-40B4-BE49-F238E27FC236}">
                <a16:creationId xmlns:a16="http://schemas.microsoft.com/office/drawing/2014/main" id="{F14447B5-1206-44F8-8900-892AE07C70CD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E47D3C9-B36B-4AFC-82DB-239D58E528A1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D4B4D9F-5270-4698-A40F-31B9DDBD9F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A3E0E18-225F-4F3B-AC5A-851DB358D90C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7344E2D6-0262-4893-ABCC-C41C4AA1E7E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41170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F4E4C5-8832-48C4-82AE-83F30BF97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D6AE0D38-42B9-417B-A15E-9031BF71F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22F323C9-46A6-4EA4-B10F-E354A8D60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52DE7F-0841-4697-B626-C2D2CE09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685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6ADD6A3A-E948-4754-921F-D5617C7C20C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4">
            <a:extLst>
              <a:ext uri="{FF2B5EF4-FFF2-40B4-BE49-F238E27FC236}">
                <a16:creationId xmlns:a16="http://schemas.microsoft.com/office/drawing/2014/main" id="{61120EE6-B528-4E12-84FE-3C9E478C938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978D82D1-62B3-412C-98A4-608F4C4079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6CB055F6-5300-46A3-9539-46EC17A9D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0D34B1BA-1FD9-4BE6-A6A5-A9110AAC5F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D0D7023A-1E0B-4B3F-81D7-9B1600C5F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07BB6FE4-A2AE-4A22-8B3D-DC35A7F950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5166548B-4B3D-438A-89E1-1693F3B5B29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C0DFDCFC-CB59-461F-A7FA-260AD99EBF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775CD39E-019B-4E0C-8EBB-4FDD1249A2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9ADDBF64-AF1D-4B51-9C2F-0CEA6FD1BE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85C95323-4141-4822-979B-617A4F20E4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99BC2009-032F-43E3-927F-BA5C205D61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05B71258-EDD2-4D8A-B49F-B9545517C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5AD41178-BB3D-4B38-AE02-E226B6C01D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098FA01D-F38A-4451-BB3B-883C50B095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CEBEF00-B696-4921-AB9F-B26F360BCA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0CD79CC5-1B77-440E-9818-79DA1C470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27CE5B41-7711-4BA8-987E-F2F8EB261F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65452E66-0FF6-4951-9352-741075F938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E0AFBD9-701E-4050-B727-19A8F4BE9F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2D0C5031-B445-48F6-8632-AF5268E6D7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180C30DE-CD33-4A7B-BFE3-554D6F5D84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5D1C7207-3175-47CD-9D19-A6F6C9D06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4640DAE7-5F27-4A6A-9E06-C21C473CE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91888598-6700-4335-93AE-AC823B941A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6EF2779B-8055-43DF-B33D-1BCBDC8B30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13EDC058-E5BE-4EC9-AA7C-0A50BE8EE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B66EEC49-7A7C-4EB1-8BE8-0E7EE046D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14A00B3F-368D-40A2-875A-8DEB2F5BFD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EC932573-01E1-4416-8514-4CD8F35338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23477706-A006-4720-BD4F-BDA426D9CD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423CF0AF-FA38-4DD9-AC3A-AFF37948D4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A24A10B8-8790-4D40-8316-AC9065392D7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25753D48-C893-4988-A25F-6BAFAD2D22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A3FC9E94-C446-4721-8B84-11A5FD7B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B64380BF-4C64-43F4-BC53-53A5C5BA90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684AC66F-9C39-4D95-992A-47315C34B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A2ECC19C-8F07-455B-940C-BD059A1F89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C32DC57E-6714-4D1F-A5D2-419C9CB6B7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15B56773-CC8F-4CBE-A762-FFE4121EA7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82E5FA82-FBB1-4F49-ABF6-22A0C554B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5ABF4F7E-5E95-4B2C-86C4-EAF0D5A97D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71823327-A541-4293-9337-CBB804C5C3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05F3DB55-97F5-4214-B3D9-4B5B71F34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B78E1446-6A6B-4B91-908A-23E7C1959E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3AB313E8-0637-40F9-9169-84AE44028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643187FF-9608-4C82-8FBE-ABF39C99B9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213D092F-0639-4C91-9E07-1E631270A0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A4447833-20ED-44D5-9C35-9FB21A13C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C0EDA04E-CE89-4D3C-AD1C-1D16767AC4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CBAF5BB8-2912-4012-A83F-FA0ECEBD161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C39B388C-0F81-4D8D-9557-D4E2017C50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5C5F7F7D-ACFE-4497-8707-7CB619F0D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A7433E6D-4992-44D7-BE79-EB9AC07C96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A2B9FA18-2CCD-4541-8909-7ECDB43F5D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39136B83-5916-4682-8C6A-8BB30E18C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34803EE7-9B2B-473C-8E40-AFF9F84D43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989687D2-B5E8-4A1B-86BA-C3FF9C9E41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31FB91D8-952C-4DC1-9F28-435D1F8ED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645FA5-20C9-43B1-81EB-EB43D9236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52C1D79A-696D-4D5D-AB99-18ED189DE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9779956-73E9-4044-872E-7B4F4A7BC1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57744034-003B-410B-8AD7-8BC435D4F4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988A2F4F-FEC0-4291-B3D7-085EEB8991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5" name="Espace réservé de la date 74">
            <a:extLst>
              <a:ext uri="{FF2B5EF4-FFF2-40B4-BE49-F238E27FC236}">
                <a16:creationId xmlns:a16="http://schemas.microsoft.com/office/drawing/2014/main" id="{2303158D-9980-4F0A-8C80-686BD2940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6" name="Espace réservé du pied de page 75">
            <a:extLst>
              <a:ext uri="{FF2B5EF4-FFF2-40B4-BE49-F238E27FC236}">
                <a16:creationId xmlns:a16="http://schemas.microsoft.com/office/drawing/2014/main" id="{BFAC21DE-6AF2-4078-9F5F-A8FE65427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Présentation générale - </a:t>
            </a:r>
            <a:endParaRPr lang="fr-FR" dirty="0"/>
          </a:p>
        </p:txBody>
      </p:sp>
      <p:sp>
        <p:nvSpPr>
          <p:cNvPr id="77" name="Espace réservé du numéro de diapositive 76">
            <a:extLst>
              <a:ext uri="{FF2B5EF4-FFF2-40B4-BE49-F238E27FC236}">
                <a16:creationId xmlns:a16="http://schemas.microsoft.com/office/drawing/2014/main" id="{35D7A086-6C07-4366-B8A9-86AB997FF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78" name="Groupe 77">
            <a:extLst>
              <a:ext uri="{FF2B5EF4-FFF2-40B4-BE49-F238E27FC236}">
                <a16:creationId xmlns:a16="http://schemas.microsoft.com/office/drawing/2014/main" id="{9EB00D02-A91B-4DE8-99BC-F9E8AF0A820E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9DA6EA5-1DFF-4871-A5DB-AD73E310622E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21947427-A54C-4F18-BD76-AD5F5F953A5F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91CE180-20F1-4622-9006-6D7A76944AAB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6636178-5561-4486-8E81-BCB6671EEF17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8207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C585F7D-EBF3-46A2-9AA0-5699D0BA358C}"/>
              </a:ext>
            </a:extLst>
          </p:cNvPr>
          <p:cNvSpPr/>
          <p:nvPr userDrawn="1"/>
        </p:nvSpPr>
        <p:spPr>
          <a:xfrm>
            <a:off x="335360" y="332656"/>
            <a:ext cx="11521278" cy="12992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5663462-3421-4CF1-865C-D267CDA435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360" y="473281"/>
            <a:ext cx="11521278" cy="9032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Sommaire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650D1CCD-C5C5-4B50-A8C8-F5A70CD749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43472" y="1988840"/>
            <a:ext cx="8208911" cy="3744416"/>
          </a:xfrm>
        </p:spPr>
        <p:txBody>
          <a:bodyPr tIns="36000" bIns="3600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AutoNum type="arabicPeriod"/>
              <a:tabLst/>
              <a:defRPr sz="2200" cap="none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9" name="Espace réservé du texte 19">
            <a:extLst>
              <a:ext uri="{FF2B5EF4-FFF2-40B4-BE49-F238E27FC236}">
                <a16:creationId xmlns:a16="http://schemas.microsoft.com/office/drawing/2014/main" id="{8EE6A684-0469-4B25-9B56-0FAFE447ED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40416" y="1988840"/>
            <a:ext cx="417427" cy="3841796"/>
          </a:xfrm>
        </p:spPr>
        <p:txBody>
          <a:bodyPr wrap="none" tIns="3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4"/>
              </a:buClr>
              <a:buSzTx/>
              <a:buFont typeface="+mj-lt"/>
              <a:buNone/>
              <a:tabLst/>
              <a:defRPr sz="2200"/>
            </a:lvl1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0F10E4BB-2CDC-40B3-9A61-2B0F78E43E16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5943600 h 6858000"/>
              <a:gd name="connsiteX2" fmla="*/ 2711624 w 12192001"/>
              <a:gd name="connsiteY2" fmla="*/ 5943600 h 6858000"/>
              <a:gd name="connsiteX3" fmla="*/ 2711624 w 12192001"/>
              <a:gd name="connsiteY3" fmla="*/ 6533220 h 6858000"/>
              <a:gd name="connsiteX4" fmla="*/ 11867220 w 12192001"/>
              <a:gd name="connsiteY4" fmla="*/ 6533220 h 6858000"/>
              <a:gd name="connsiteX5" fmla="*/ 11867220 w 12192001"/>
              <a:gd name="connsiteY5" fmla="*/ 324780 h 6858000"/>
              <a:gd name="connsiteX6" fmla="*/ 0 w 12192001"/>
              <a:gd name="connsiteY6" fmla="*/ 0 h 6858000"/>
              <a:gd name="connsiteX7" fmla="*/ 1 w 12192001"/>
              <a:gd name="connsiteY7" fmla="*/ 0 h 6858000"/>
              <a:gd name="connsiteX8" fmla="*/ 12589 w 12192001"/>
              <a:gd name="connsiteY8" fmla="*/ 0 h 6858000"/>
              <a:gd name="connsiteX9" fmla="*/ 337369 w 12192001"/>
              <a:gd name="connsiteY9" fmla="*/ 0 h 6858000"/>
              <a:gd name="connsiteX10" fmla="*/ 11867220 w 12192001"/>
              <a:gd name="connsiteY10" fmla="*/ 0 h 6858000"/>
              <a:gd name="connsiteX11" fmla="*/ 12191999 w 12192001"/>
              <a:gd name="connsiteY11" fmla="*/ 0 h 6858000"/>
              <a:gd name="connsiteX12" fmla="*/ 12192000 w 12192001"/>
              <a:gd name="connsiteY12" fmla="*/ 0 h 6858000"/>
              <a:gd name="connsiteX13" fmla="*/ 12192001 w 12192001"/>
              <a:gd name="connsiteY13" fmla="*/ 0 h 6858000"/>
              <a:gd name="connsiteX14" fmla="*/ 12192001 w 12192001"/>
              <a:gd name="connsiteY14" fmla="*/ 324780 h 6858000"/>
              <a:gd name="connsiteX15" fmla="*/ 12192000 w 12192001"/>
              <a:gd name="connsiteY15" fmla="*/ 324780 h 6858000"/>
              <a:gd name="connsiteX16" fmla="*/ 12192000 w 12192001"/>
              <a:gd name="connsiteY16" fmla="*/ 6533220 h 6858000"/>
              <a:gd name="connsiteX17" fmla="*/ 12192001 w 12192001"/>
              <a:gd name="connsiteY17" fmla="*/ 6533220 h 6858000"/>
              <a:gd name="connsiteX18" fmla="*/ 12192001 w 12192001"/>
              <a:gd name="connsiteY18" fmla="*/ 6858000 h 6858000"/>
              <a:gd name="connsiteX19" fmla="*/ 12191999 w 12192001"/>
              <a:gd name="connsiteY19" fmla="*/ 6858000 h 6858000"/>
              <a:gd name="connsiteX20" fmla="*/ 2711624 w 12192001"/>
              <a:gd name="connsiteY20" fmla="*/ 6858000 h 6858000"/>
              <a:gd name="connsiteX21" fmla="*/ 2062163 w 12192001"/>
              <a:gd name="connsiteY21" fmla="*/ 6858000 h 6858000"/>
              <a:gd name="connsiteX22" fmla="*/ 12315 w 12192001"/>
              <a:gd name="connsiteY22" fmla="*/ 6858000 h 6858000"/>
              <a:gd name="connsiteX23" fmla="*/ 1 w 12192001"/>
              <a:gd name="connsiteY23" fmla="*/ 6858000 h 6858000"/>
              <a:gd name="connsiteX24" fmla="*/ 0 w 12192001"/>
              <a:gd name="connsiteY24" fmla="*/ 6858000 h 6858000"/>
              <a:gd name="connsiteX25" fmla="*/ 0 w 12192001"/>
              <a:gd name="connsiteY25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5943600"/>
                </a:lnTo>
                <a:lnTo>
                  <a:pt x="2711624" y="5943600"/>
                </a:lnTo>
                <a:lnTo>
                  <a:pt x="2711624" y="6533220"/>
                </a:lnTo>
                <a:lnTo>
                  <a:pt x="11867220" y="6533220"/>
                </a:lnTo>
                <a:lnTo>
                  <a:pt x="11867220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3" name="Espace réservé pour une image  12">
            <a:extLst>
              <a:ext uri="{FF2B5EF4-FFF2-40B4-BE49-F238E27FC236}">
                <a16:creationId xmlns:a16="http://schemas.microsoft.com/office/drawing/2014/main" id="{96AA64FF-FB0F-471C-946D-D94B8672046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879974" y="332656"/>
            <a:ext cx="5976664" cy="5849069"/>
          </a:xfrm>
          <a:custGeom>
            <a:avLst/>
            <a:gdLst>
              <a:gd name="connsiteX0" fmla="*/ 0 w 5976664"/>
              <a:gd name="connsiteY0" fmla="*/ 0 h 5849069"/>
              <a:gd name="connsiteX1" fmla="*/ 5976664 w 5976664"/>
              <a:gd name="connsiteY1" fmla="*/ 0 h 5849069"/>
              <a:gd name="connsiteX2" fmla="*/ 5976664 w 5976664"/>
              <a:gd name="connsiteY2" fmla="*/ 5849069 h 5849069"/>
              <a:gd name="connsiteX3" fmla="*/ 4632843 w 5976664"/>
              <a:gd name="connsiteY3" fmla="*/ 5849069 h 5849069"/>
              <a:gd name="connsiteX4" fmla="*/ 4632843 w 5976664"/>
              <a:gd name="connsiteY4" fmla="*/ 5844386 h 5849069"/>
              <a:gd name="connsiteX5" fmla="*/ 4632858 w 5976664"/>
              <a:gd name="connsiteY5" fmla="*/ 5844386 h 5849069"/>
              <a:gd name="connsiteX6" fmla="*/ 4632858 w 5976664"/>
              <a:gd name="connsiteY6" fmla="*/ 1371414 h 5849069"/>
              <a:gd name="connsiteX7" fmla="*/ 4628006 w 5976664"/>
              <a:gd name="connsiteY7" fmla="*/ 1371414 h 5849069"/>
              <a:gd name="connsiteX8" fmla="*/ 4628006 w 5976664"/>
              <a:gd name="connsiteY8" fmla="*/ 1299294 h 5849069"/>
              <a:gd name="connsiteX9" fmla="*/ 0 w 5976664"/>
              <a:gd name="connsiteY9" fmla="*/ 1299294 h 584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76664" h="5849069">
                <a:moveTo>
                  <a:pt x="0" y="0"/>
                </a:moveTo>
                <a:lnTo>
                  <a:pt x="5976664" y="0"/>
                </a:lnTo>
                <a:lnTo>
                  <a:pt x="5976664" y="5849069"/>
                </a:lnTo>
                <a:lnTo>
                  <a:pt x="4632843" y="5849069"/>
                </a:lnTo>
                <a:lnTo>
                  <a:pt x="4632843" y="5844386"/>
                </a:lnTo>
                <a:lnTo>
                  <a:pt x="4632858" y="5844386"/>
                </a:lnTo>
                <a:lnTo>
                  <a:pt x="4632858" y="1371414"/>
                </a:lnTo>
                <a:lnTo>
                  <a:pt x="4628006" y="1371414"/>
                </a:lnTo>
                <a:lnTo>
                  <a:pt x="4628006" y="1299294"/>
                </a:lnTo>
                <a:lnTo>
                  <a:pt x="0" y="129929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64A97DC-3511-4CEB-8933-5517DBD0FF96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1B4215D-1EAE-4DFD-A06A-99C1295ABF4D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7A406DF-0508-4B8D-9448-84C9F67E6EBE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2A64C6-9436-4CC3-9022-4CF992D2AAA4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01B6FB8-6886-424C-B8E5-AEF99A9CB5C8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C6901FA5-79A4-4FF1-9D81-6B5DF88E76D6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69D77174-FD7F-41C5-8282-0CC664F4200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9B71939-EEBA-4ECB-9E8B-0A28AEFEF9F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1CBCC8A0-1F6F-4AF9-8AE4-3322EC75BCA1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38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 bl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Espace réservé pour une image  7">
            <a:extLst>
              <a:ext uri="{FF2B5EF4-FFF2-40B4-BE49-F238E27FC236}">
                <a16:creationId xmlns:a16="http://schemas.microsoft.com/office/drawing/2014/main" id="{ECCF4E03-F062-45AA-A956-8F21B021F3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318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1" name="Espace réservé du texte 9">
            <a:extLst>
              <a:ext uri="{FF2B5EF4-FFF2-40B4-BE49-F238E27FC236}">
                <a16:creationId xmlns:a16="http://schemas.microsoft.com/office/drawing/2014/main" id="{D8CAE1F1-6B12-4DCB-B55B-DFF113D90C8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3181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7F7F8F0-6129-4AA1-A002-FD2F7B588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88" name="Espace réservé pour une image  7">
            <a:extLst>
              <a:ext uri="{FF2B5EF4-FFF2-40B4-BE49-F238E27FC236}">
                <a16:creationId xmlns:a16="http://schemas.microsoft.com/office/drawing/2014/main" id="{D54AFC01-75FE-4FDD-BA69-63E82EC479D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26687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89" name="Espace réservé du texte 9">
            <a:extLst>
              <a:ext uri="{FF2B5EF4-FFF2-40B4-BE49-F238E27FC236}">
                <a16:creationId xmlns:a16="http://schemas.microsoft.com/office/drawing/2014/main" id="{B96B7D4C-C8BB-4DC4-BFD6-3A549BBC714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266876" y="4028332"/>
            <a:ext cx="1800000" cy="1440161"/>
          </a:xfrm>
          <a:solidFill>
            <a:schemeClr val="accent3">
              <a:lumMod val="90000"/>
            </a:schemeClr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0" name="Espace réservé pour une image  7">
            <a:extLst>
              <a:ext uri="{FF2B5EF4-FFF2-40B4-BE49-F238E27FC236}">
                <a16:creationId xmlns:a16="http://schemas.microsoft.com/office/drawing/2014/main" id="{2FE46A68-C38C-4676-B425-507C1190854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1057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1" name="Espace réservé du texte 9">
            <a:extLst>
              <a:ext uri="{FF2B5EF4-FFF2-40B4-BE49-F238E27FC236}">
                <a16:creationId xmlns:a16="http://schemas.microsoft.com/office/drawing/2014/main" id="{FB89EE0A-65A9-4FC0-8359-FBE5080C36D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210571" y="4028332"/>
            <a:ext cx="1800000" cy="1440161"/>
          </a:xfrm>
          <a:solidFill>
            <a:schemeClr val="tx2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2" name="Espace réservé pour une image  7">
            <a:extLst>
              <a:ext uri="{FF2B5EF4-FFF2-40B4-BE49-F238E27FC236}">
                <a16:creationId xmlns:a16="http://schemas.microsoft.com/office/drawing/2014/main" id="{E23236E8-AD34-47E5-B63D-4CF58E5066B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5426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93" name="Espace réservé du texte 9">
            <a:extLst>
              <a:ext uri="{FF2B5EF4-FFF2-40B4-BE49-F238E27FC236}">
                <a16:creationId xmlns:a16="http://schemas.microsoft.com/office/drawing/2014/main" id="{9F220F70-7160-4FE8-906B-FE6E2430754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5426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94" name="Espace réservé pour une image  7">
            <a:extLst>
              <a:ext uri="{FF2B5EF4-FFF2-40B4-BE49-F238E27FC236}">
                <a16:creationId xmlns:a16="http://schemas.microsoft.com/office/drawing/2014/main" id="{94A3DBEF-B9D5-48BC-AF91-F8AD9DA1241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097961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1" name="Espace réservé du texte 9">
            <a:extLst>
              <a:ext uri="{FF2B5EF4-FFF2-40B4-BE49-F238E27FC236}">
                <a16:creationId xmlns:a16="http://schemas.microsoft.com/office/drawing/2014/main" id="{060C9F75-9276-4A5B-BDD8-114EDD92630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97961" y="4028332"/>
            <a:ext cx="1800000" cy="1440161"/>
          </a:xfrm>
          <a:solidFill>
            <a:schemeClr val="accent1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102" name="Espace réservé pour une image  7">
            <a:extLst>
              <a:ext uri="{FF2B5EF4-FFF2-40B4-BE49-F238E27FC236}">
                <a16:creationId xmlns:a16="http://schemas.microsoft.com/office/drawing/2014/main" id="{83B1AE5F-3F9A-419B-9237-612500E1146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041656" y="2242963"/>
            <a:ext cx="1800000" cy="180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fr-FR" dirty="0"/>
              <a:t> </a:t>
            </a:r>
          </a:p>
        </p:txBody>
      </p:sp>
      <p:sp>
        <p:nvSpPr>
          <p:cNvPr id="103" name="Espace réservé du texte 9">
            <a:extLst>
              <a:ext uri="{FF2B5EF4-FFF2-40B4-BE49-F238E27FC236}">
                <a16:creationId xmlns:a16="http://schemas.microsoft.com/office/drawing/2014/main" id="{9A3935BB-4B9F-4DA9-A9EB-65CA3CF40B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041656" y="4028332"/>
            <a:ext cx="1800000" cy="1440161"/>
          </a:xfrm>
          <a:solidFill>
            <a:schemeClr val="accent4"/>
          </a:solidFill>
        </p:spPr>
        <p:txBody>
          <a:bodyPr lIns="252000" tIns="36000" rIns="252000" bIns="36000" anchor="ctr">
            <a:normAutofit/>
          </a:bodyPr>
          <a:lstStyle>
            <a:lvl1pPr marL="0" indent="0" algn="l">
              <a:buNone/>
              <a:defRPr sz="1600" cap="none" baseline="0">
                <a:solidFill>
                  <a:schemeClr val="bg1"/>
                </a:solidFill>
              </a:defRPr>
            </a:lvl1pPr>
            <a:lvl2pPr marL="280987" indent="0">
              <a:buNone/>
              <a:defRPr/>
            </a:lvl2pPr>
            <a:lvl3pPr marL="552450" indent="0">
              <a:buNone/>
              <a:defRPr/>
            </a:lvl3pPr>
            <a:lvl4pPr marL="927100" indent="0">
              <a:buNone/>
              <a:defRPr/>
            </a:lvl4pPr>
            <a:lvl5pPr marL="1289050" indent="0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83531665-6FAF-4982-8444-B1E7F4FB253F}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4FC13DE-CE31-44F1-B578-D46C66F2C65D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fr-FR" dirty="0"/>
              <a:t>Présentation générale -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B9A541A-939E-4E72-9291-CF3EE3ACD61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54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orme libre : forme 88">
            <a:extLst>
              <a:ext uri="{FF2B5EF4-FFF2-40B4-BE49-F238E27FC236}">
                <a16:creationId xmlns:a16="http://schemas.microsoft.com/office/drawing/2014/main" id="{D91C2E9C-2641-471D-ACC4-A989D9B07B03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332656 h 6858000"/>
              <a:gd name="connsiteX2" fmla="*/ 335361 w 12192001"/>
              <a:gd name="connsiteY2" fmla="*/ 332656 h 6858000"/>
              <a:gd name="connsiteX3" fmla="*/ 335361 w 12192001"/>
              <a:gd name="connsiteY3" fmla="*/ 5941695 h 6858000"/>
              <a:gd name="connsiteX4" fmla="*/ 2708911 w 12192001"/>
              <a:gd name="connsiteY4" fmla="*/ 5941695 h 6858000"/>
              <a:gd name="connsiteX5" fmla="*/ 2708911 w 12192001"/>
              <a:gd name="connsiteY5" fmla="*/ 6525344 h 6858000"/>
              <a:gd name="connsiteX6" fmla="*/ 2711624 w 12192001"/>
              <a:gd name="connsiteY6" fmla="*/ 6525344 h 6858000"/>
              <a:gd name="connsiteX7" fmla="*/ 2711624 w 12192001"/>
              <a:gd name="connsiteY7" fmla="*/ 6533220 h 6858000"/>
              <a:gd name="connsiteX8" fmla="*/ 11856639 w 12192001"/>
              <a:gd name="connsiteY8" fmla="*/ 6533220 h 6858000"/>
              <a:gd name="connsiteX9" fmla="*/ 11856639 w 12192001"/>
              <a:gd name="connsiteY9" fmla="*/ 324780 h 6858000"/>
              <a:gd name="connsiteX10" fmla="*/ 0 w 12192001"/>
              <a:gd name="connsiteY10" fmla="*/ 0 h 6858000"/>
              <a:gd name="connsiteX11" fmla="*/ 1 w 12192001"/>
              <a:gd name="connsiteY11" fmla="*/ 0 h 6858000"/>
              <a:gd name="connsiteX12" fmla="*/ 12589 w 12192001"/>
              <a:gd name="connsiteY12" fmla="*/ 0 h 6858000"/>
              <a:gd name="connsiteX13" fmla="*/ 337369 w 12192001"/>
              <a:gd name="connsiteY13" fmla="*/ 0 h 6858000"/>
              <a:gd name="connsiteX14" fmla="*/ 11867220 w 12192001"/>
              <a:gd name="connsiteY14" fmla="*/ 0 h 6858000"/>
              <a:gd name="connsiteX15" fmla="*/ 12191999 w 12192001"/>
              <a:gd name="connsiteY15" fmla="*/ 0 h 6858000"/>
              <a:gd name="connsiteX16" fmla="*/ 12192000 w 12192001"/>
              <a:gd name="connsiteY16" fmla="*/ 0 h 6858000"/>
              <a:gd name="connsiteX17" fmla="*/ 12192001 w 12192001"/>
              <a:gd name="connsiteY17" fmla="*/ 0 h 6858000"/>
              <a:gd name="connsiteX18" fmla="*/ 12192001 w 12192001"/>
              <a:gd name="connsiteY18" fmla="*/ 324780 h 6858000"/>
              <a:gd name="connsiteX19" fmla="*/ 12192000 w 12192001"/>
              <a:gd name="connsiteY19" fmla="*/ 324780 h 6858000"/>
              <a:gd name="connsiteX20" fmla="*/ 12192000 w 12192001"/>
              <a:gd name="connsiteY20" fmla="*/ 6533220 h 6858000"/>
              <a:gd name="connsiteX21" fmla="*/ 12192001 w 12192001"/>
              <a:gd name="connsiteY21" fmla="*/ 6533220 h 6858000"/>
              <a:gd name="connsiteX22" fmla="*/ 12192001 w 12192001"/>
              <a:gd name="connsiteY22" fmla="*/ 6858000 h 6858000"/>
              <a:gd name="connsiteX23" fmla="*/ 12191999 w 12192001"/>
              <a:gd name="connsiteY23" fmla="*/ 6858000 h 6858000"/>
              <a:gd name="connsiteX24" fmla="*/ 2711624 w 12192001"/>
              <a:gd name="connsiteY24" fmla="*/ 6858000 h 6858000"/>
              <a:gd name="connsiteX25" fmla="*/ 2708911 w 12192001"/>
              <a:gd name="connsiteY25" fmla="*/ 6858000 h 6858000"/>
              <a:gd name="connsiteX26" fmla="*/ 2062163 w 12192001"/>
              <a:gd name="connsiteY26" fmla="*/ 6858000 h 6858000"/>
              <a:gd name="connsiteX27" fmla="*/ 12315 w 12192001"/>
              <a:gd name="connsiteY27" fmla="*/ 6858000 h 6858000"/>
              <a:gd name="connsiteX28" fmla="*/ 1 w 12192001"/>
              <a:gd name="connsiteY28" fmla="*/ 6858000 h 6858000"/>
              <a:gd name="connsiteX29" fmla="*/ 0 w 12192001"/>
              <a:gd name="connsiteY29" fmla="*/ 6858000 h 6858000"/>
              <a:gd name="connsiteX30" fmla="*/ 0 w 12192001"/>
              <a:gd name="connsiteY30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332656"/>
                </a:lnTo>
                <a:lnTo>
                  <a:pt x="335361" y="332656"/>
                </a:lnTo>
                <a:lnTo>
                  <a:pt x="335361" y="5941695"/>
                </a:lnTo>
                <a:lnTo>
                  <a:pt x="2708911" y="5941695"/>
                </a:lnTo>
                <a:lnTo>
                  <a:pt x="2708911" y="6525344"/>
                </a:lnTo>
                <a:lnTo>
                  <a:pt x="2711624" y="6525344"/>
                </a:lnTo>
                <a:lnTo>
                  <a:pt x="2711624" y="6533220"/>
                </a:lnTo>
                <a:lnTo>
                  <a:pt x="11856639" y="6533220"/>
                </a:lnTo>
                <a:lnTo>
                  <a:pt x="11856639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708911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91" name="Forme libre : forme 90">
            <a:extLst>
              <a:ext uri="{FF2B5EF4-FFF2-40B4-BE49-F238E27FC236}">
                <a16:creationId xmlns:a16="http://schemas.microsoft.com/office/drawing/2014/main" id="{6031C171-86E8-4DDC-88E3-ADBB609A89AD}"/>
              </a:ext>
            </a:extLst>
          </p:cNvPr>
          <p:cNvSpPr/>
          <p:nvPr userDrawn="1"/>
        </p:nvSpPr>
        <p:spPr>
          <a:xfrm rot="5400000">
            <a:off x="7010400" y="1412080"/>
            <a:ext cx="1101825" cy="1101825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3B710E8-959D-4375-9525-F35950162090}"/>
              </a:ext>
            </a:extLst>
          </p:cNvPr>
          <p:cNvSpPr/>
          <p:nvPr userDrawn="1"/>
        </p:nvSpPr>
        <p:spPr>
          <a:xfrm>
            <a:off x="4424669" y="1757516"/>
            <a:ext cx="3342968" cy="3342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94" name="Forme libre : forme 93">
            <a:extLst>
              <a:ext uri="{FF2B5EF4-FFF2-40B4-BE49-F238E27FC236}">
                <a16:creationId xmlns:a16="http://schemas.microsoft.com/office/drawing/2014/main" id="{F3880C60-ED34-4AC4-9AF0-0A324A26765D}"/>
              </a:ext>
            </a:extLst>
          </p:cNvPr>
          <p:cNvSpPr/>
          <p:nvPr userDrawn="1"/>
        </p:nvSpPr>
        <p:spPr>
          <a:xfrm>
            <a:off x="4313509" y="3874297"/>
            <a:ext cx="1339203" cy="1339204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19D896F-255B-4B23-B1AD-3C0DF973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16" y="3026655"/>
            <a:ext cx="3342968" cy="903236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96" name="Espace réservé du texte 95">
            <a:extLst>
              <a:ext uri="{FF2B5EF4-FFF2-40B4-BE49-F238E27FC236}">
                <a16:creationId xmlns:a16="http://schemas.microsoft.com/office/drawing/2014/main" id="{599541E7-1D49-482B-AA22-74C15E4B7A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24516" y="4281930"/>
            <a:ext cx="3343275" cy="792163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280987" indent="0" algn="l">
              <a:buNone/>
              <a:defRPr/>
            </a:lvl2pPr>
            <a:lvl3pPr marL="552450" indent="0" algn="l">
              <a:buNone/>
              <a:defRPr/>
            </a:lvl3pPr>
            <a:lvl4pPr marL="927100" indent="0" algn="l">
              <a:buNone/>
              <a:defRPr/>
            </a:lvl4pPr>
            <a:lvl5pPr marL="1289050" indent="0" algn="l">
              <a:buNone/>
              <a:defRPr/>
            </a:lvl5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F23288A0-5393-4445-A712-A1D31483C379}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6096153" y="3768962"/>
            <a:ext cx="0" cy="60437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Espace réservé du texte 99">
            <a:extLst>
              <a:ext uri="{FF2B5EF4-FFF2-40B4-BE49-F238E27FC236}">
                <a16:creationId xmlns:a16="http://schemas.microsoft.com/office/drawing/2014/main" id="{352C8794-FA86-4A5D-B1B4-613979F0F1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07153" y="2080513"/>
            <a:ext cx="1778000" cy="1103312"/>
          </a:xfrm>
        </p:spPr>
        <p:txBody>
          <a:bodyPr anchor="ctr">
            <a:noAutofit/>
          </a:bodyPr>
          <a:lstStyle>
            <a:lvl1pPr marL="0" indent="0" algn="ctr">
              <a:buNone/>
              <a:defRPr sz="66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00</a:t>
            </a:r>
          </a:p>
        </p:txBody>
      </p:sp>
      <p:grpSp>
        <p:nvGrpSpPr>
          <p:cNvPr id="156" name="Group 4">
            <a:extLst>
              <a:ext uri="{FF2B5EF4-FFF2-40B4-BE49-F238E27FC236}">
                <a16:creationId xmlns:a16="http://schemas.microsoft.com/office/drawing/2014/main" id="{B26F458B-380D-4AA0-9236-1C6C0795F9B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57" name="Freeform 5">
              <a:extLst>
                <a:ext uri="{FF2B5EF4-FFF2-40B4-BE49-F238E27FC236}">
                  <a16:creationId xmlns:a16="http://schemas.microsoft.com/office/drawing/2014/main" id="{09F718F6-AE74-488E-A400-CAE90DA128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C2716C01-15C7-4487-9875-90391A83B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9" name="Freeform 7">
              <a:extLst>
                <a:ext uri="{FF2B5EF4-FFF2-40B4-BE49-F238E27FC236}">
                  <a16:creationId xmlns:a16="http://schemas.microsoft.com/office/drawing/2014/main" id="{F679E50B-34A6-4B86-A24C-3FE4EBADC8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0" name="Freeform 8">
              <a:extLst>
                <a:ext uri="{FF2B5EF4-FFF2-40B4-BE49-F238E27FC236}">
                  <a16:creationId xmlns:a16="http://schemas.microsoft.com/office/drawing/2014/main" id="{DB70F5E3-1C2C-4271-9C9E-D593A8FEAB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1" name="Freeform 9">
              <a:extLst>
                <a:ext uri="{FF2B5EF4-FFF2-40B4-BE49-F238E27FC236}">
                  <a16:creationId xmlns:a16="http://schemas.microsoft.com/office/drawing/2014/main" id="{5CB9F405-9E53-46B4-8262-7C0C6707F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2" name="Rectangle 10">
              <a:extLst>
                <a:ext uri="{FF2B5EF4-FFF2-40B4-BE49-F238E27FC236}">
                  <a16:creationId xmlns:a16="http://schemas.microsoft.com/office/drawing/2014/main" id="{E94F55BE-BB8F-43D2-B2A8-96BB2976012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3" name="Freeform 11">
              <a:extLst>
                <a:ext uri="{FF2B5EF4-FFF2-40B4-BE49-F238E27FC236}">
                  <a16:creationId xmlns:a16="http://schemas.microsoft.com/office/drawing/2014/main" id="{84021C1D-CBDD-4926-9CAC-E4E44BDC5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4" name="Freeform 12">
              <a:extLst>
                <a:ext uri="{FF2B5EF4-FFF2-40B4-BE49-F238E27FC236}">
                  <a16:creationId xmlns:a16="http://schemas.microsoft.com/office/drawing/2014/main" id="{A36BD2E2-A140-4AA5-B30C-E9C69DA2F0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5" name="Freeform 13">
              <a:extLst>
                <a:ext uri="{FF2B5EF4-FFF2-40B4-BE49-F238E27FC236}">
                  <a16:creationId xmlns:a16="http://schemas.microsoft.com/office/drawing/2014/main" id="{C00B2C23-401F-43CC-BE98-3E8C465533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6" name="Freeform 14">
              <a:extLst>
                <a:ext uri="{FF2B5EF4-FFF2-40B4-BE49-F238E27FC236}">
                  <a16:creationId xmlns:a16="http://schemas.microsoft.com/office/drawing/2014/main" id="{1E6AAFCF-CFDC-4984-A985-B5ED84B84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7" name="Freeform 15">
              <a:extLst>
                <a:ext uri="{FF2B5EF4-FFF2-40B4-BE49-F238E27FC236}">
                  <a16:creationId xmlns:a16="http://schemas.microsoft.com/office/drawing/2014/main" id="{A9DB301C-DCF6-4838-987D-633BF86687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F683D0A8-6411-4170-82D5-EEBA7FBE81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9" name="Freeform 17">
              <a:extLst>
                <a:ext uri="{FF2B5EF4-FFF2-40B4-BE49-F238E27FC236}">
                  <a16:creationId xmlns:a16="http://schemas.microsoft.com/office/drawing/2014/main" id="{B8E7371F-27B7-4FE6-A80E-0ECC79D62C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0" name="Freeform 18">
              <a:extLst>
                <a:ext uri="{FF2B5EF4-FFF2-40B4-BE49-F238E27FC236}">
                  <a16:creationId xmlns:a16="http://schemas.microsoft.com/office/drawing/2014/main" id="{D5204BE4-0818-4F63-AAF7-98882B272F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2F3FC98C-96FB-4F67-B0BE-F316500C69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D11D4F93-E34B-4536-8275-7B2A0FFC3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3" name="Freeform 21">
              <a:extLst>
                <a:ext uri="{FF2B5EF4-FFF2-40B4-BE49-F238E27FC236}">
                  <a16:creationId xmlns:a16="http://schemas.microsoft.com/office/drawing/2014/main" id="{22693E96-CA52-4197-AD17-9928EDE07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4" name="Freeform 22">
              <a:extLst>
                <a:ext uri="{FF2B5EF4-FFF2-40B4-BE49-F238E27FC236}">
                  <a16:creationId xmlns:a16="http://schemas.microsoft.com/office/drawing/2014/main" id="{4345206E-3C1E-4E71-9910-03D7B9D5EB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5" name="Rectangle 23">
              <a:extLst>
                <a:ext uri="{FF2B5EF4-FFF2-40B4-BE49-F238E27FC236}">
                  <a16:creationId xmlns:a16="http://schemas.microsoft.com/office/drawing/2014/main" id="{2C35AEE5-1424-48B8-9215-851E01F62F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6" name="Freeform 24">
              <a:extLst>
                <a:ext uri="{FF2B5EF4-FFF2-40B4-BE49-F238E27FC236}">
                  <a16:creationId xmlns:a16="http://schemas.microsoft.com/office/drawing/2014/main" id="{B095E488-50F9-4A4A-BDFC-AF4A698713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7" name="Freeform 25">
              <a:extLst>
                <a:ext uri="{FF2B5EF4-FFF2-40B4-BE49-F238E27FC236}">
                  <a16:creationId xmlns:a16="http://schemas.microsoft.com/office/drawing/2014/main" id="{CC14A469-BB8E-451F-8A8E-021F3A63F6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8" name="Freeform 26">
              <a:extLst>
                <a:ext uri="{FF2B5EF4-FFF2-40B4-BE49-F238E27FC236}">
                  <a16:creationId xmlns:a16="http://schemas.microsoft.com/office/drawing/2014/main" id="{8B7B9B5E-8C8E-4889-A9FE-C1FD0BECAF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9" name="Freeform 27">
              <a:extLst>
                <a:ext uri="{FF2B5EF4-FFF2-40B4-BE49-F238E27FC236}">
                  <a16:creationId xmlns:a16="http://schemas.microsoft.com/office/drawing/2014/main" id="{7EFC6EE3-AF55-4D53-B731-1FA64741CE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0" name="Freeform 28">
              <a:extLst>
                <a:ext uri="{FF2B5EF4-FFF2-40B4-BE49-F238E27FC236}">
                  <a16:creationId xmlns:a16="http://schemas.microsoft.com/office/drawing/2014/main" id="{694CED5F-760B-49C2-B46D-6D4EF25AE3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1" name="Freeform 29">
              <a:extLst>
                <a:ext uri="{FF2B5EF4-FFF2-40B4-BE49-F238E27FC236}">
                  <a16:creationId xmlns:a16="http://schemas.microsoft.com/office/drawing/2014/main" id="{9B2498BD-D195-41B2-93F8-20AA3FE4FE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2" name="Freeform 30">
              <a:extLst>
                <a:ext uri="{FF2B5EF4-FFF2-40B4-BE49-F238E27FC236}">
                  <a16:creationId xmlns:a16="http://schemas.microsoft.com/office/drawing/2014/main" id="{CCE5CC04-0CAC-4146-B377-30DB22A5A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3" name="Freeform 31">
              <a:extLst>
                <a:ext uri="{FF2B5EF4-FFF2-40B4-BE49-F238E27FC236}">
                  <a16:creationId xmlns:a16="http://schemas.microsoft.com/office/drawing/2014/main" id="{231881EA-4CB5-4D86-B48C-0B07B84699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4" name="Freeform 32">
              <a:extLst>
                <a:ext uri="{FF2B5EF4-FFF2-40B4-BE49-F238E27FC236}">
                  <a16:creationId xmlns:a16="http://schemas.microsoft.com/office/drawing/2014/main" id="{EAF43FC8-D0F0-4368-B4A1-F83B3C9F8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5" name="Freeform 33">
              <a:extLst>
                <a:ext uri="{FF2B5EF4-FFF2-40B4-BE49-F238E27FC236}">
                  <a16:creationId xmlns:a16="http://schemas.microsoft.com/office/drawing/2014/main" id="{5E5F99BC-7420-4E14-93C4-27F736F565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6" name="Freeform 34">
              <a:extLst>
                <a:ext uri="{FF2B5EF4-FFF2-40B4-BE49-F238E27FC236}">
                  <a16:creationId xmlns:a16="http://schemas.microsoft.com/office/drawing/2014/main" id="{79AEB72D-1528-4FFB-997A-77DE25B5C5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7" name="Freeform 35">
              <a:extLst>
                <a:ext uri="{FF2B5EF4-FFF2-40B4-BE49-F238E27FC236}">
                  <a16:creationId xmlns:a16="http://schemas.microsoft.com/office/drawing/2014/main" id="{5783DBB0-06F8-41C8-8305-F0A99A51888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8" name="Rectangle 36">
              <a:extLst>
                <a:ext uri="{FF2B5EF4-FFF2-40B4-BE49-F238E27FC236}">
                  <a16:creationId xmlns:a16="http://schemas.microsoft.com/office/drawing/2014/main" id="{C56CC310-ED9A-44DA-8D6E-94970650BFA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9" name="Freeform 37">
              <a:extLst>
                <a:ext uri="{FF2B5EF4-FFF2-40B4-BE49-F238E27FC236}">
                  <a16:creationId xmlns:a16="http://schemas.microsoft.com/office/drawing/2014/main" id="{50E4AC4A-2E25-49DB-998D-4A1A6377EE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0" name="Freeform 38">
              <a:extLst>
                <a:ext uri="{FF2B5EF4-FFF2-40B4-BE49-F238E27FC236}">
                  <a16:creationId xmlns:a16="http://schemas.microsoft.com/office/drawing/2014/main" id="{70872D32-C110-4494-951D-D28C72F79C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1" name="Freeform 39">
              <a:extLst>
                <a:ext uri="{FF2B5EF4-FFF2-40B4-BE49-F238E27FC236}">
                  <a16:creationId xmlns:a16="http://schemas.microsoft.com/office/drawing/2014/main" id="{9E84102A-B204-4254-8C2B-97ACA19802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2" name="Freeform 40">
              <a:extLst>
                <a:ext uri="{FF2B5EF4-FFF2-40B4-BE49-F238E27FC236}">
                  <a16:creationId xmlns:a16="http://schemas.microsoft.com/office/drawing/2014/main" id="{C98B6192-6150-4F16-9D19-C9090246D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3" name="Freeform 41">
              <a:extLst>
                <a:ext uri="{FF2B5EF4-FFF2-40B4-BE49-F238E27FC236}">
                  <a16:creationId xmlns:a16="http://schemas.microsoft.com/office/drawing/2014/main" id="{62C0B27F-1335-49C5-9B4E-95AB6F9045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4" name="Freeform 42">
              <a:extLst>
                <a:ext uri="{FF2B5EF4-FFF2-40B4-BE49-F238E27FC236}">
                  <a16:creationId xmlns:a16="http://schemas.microsoft.com/office/drawing/2014/main" id="{A71EDCF2-68FD-48DC-BBD1-560C2C5FA8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5" name="Freeform 43">
              <a:extLst>
                <a:ext uri="{FF2B5EF4-FFF2-40B4-BE49-F238E27FC236}">
                  <a16:creationId xmlns:a16="http://schemas.microsoft.com/office/drawing/2014/main" id="{E10244CF-C869-430F-8337-D5613D4676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6" name="Freeform 44">
              <a:extLst>
                <a:ext uri="{FF2B5EF4-FFF2-40B4-BE49-F238E27FC236}">
                  <a16:creationId xmlns:a16="http://schemas.microsoft.com/office/drawing/2014/main" id="{4210E8CF-AAF1-42D3-A28B-6E09E274BA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7" name="Freeform 45">
              <a:extLst>
                <a:ext uri="{FF2B5EF4-FFF2-40B4-BE49-F238E27FC236}">
                  <a16:creationId xmlns:a16="http://schemas.microsoft.com/office/drawing/2014/main" id="{B45DFEC8-AA6F-4DE9-A400-BE388A0AEF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8" name="Freeform 46">
              <a:extLst>
                <a:ext uri="{FF2B5EF4-FFF2-40B4-BE49-F238E27FC236}">
                  <a16:creationId xmlns:a16="http://schemas.microsoft.com/office/drawing/2014/main" id="{1A20C662-59BC-4CEF-AF71-B2EF4AD7B7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9" name="Freeform 47">
              <a:extLst>
                <a:ext uri="{FF2B5EF4-FFF2-40B4-BE49-F238E27FC236}">
                  <a16:creationId xmlns:a16="http://schemas.microsoft.com/office/drawing/2014/main" id="{F7ECF299-507E-4D7D-88F7-BACA4CFC19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0" name="Freeform 48">
              <a:extLst>
                <a:ext uri="{FF2B5EF4-FFF2-40B4-BE49-F238E27FC236}">
                  <a16:creationId xmlns:a16="http://schemas.microsoft.com/office/drawing/2014/main" id="{B82F0CDB-0485-4EB2-8DA3-84D93D15D6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1" name="Freeform 49">
              <a:extLst>
                <a:ext uri="{FF2B5EF4-FFF2-40B4-BE49-F238E27FC236}">
                  <a16:creationId xmlns:a16="http://schemas.microsoft.com/office/drawing/2014/main" id="{11AC16E8-E46A-4C9C-A49F-1292EFB4A1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2" name="Rectangle 50">
              <a:extLst>
                <a:ext uri="{FF2B5EF4-FFF2-40B4-BE49-F238E27FC236}">
                  <a16:creationId xmlns:a16="http://schemas.microsoft.com/office/drawing/2014/main" id="{A4009A22-5283-4D64-81CD-886577E8B7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3" name="Freeform 51">
              <a:extLst>
                <a:ext uri="{FF2B5EF4-FFF2-40B4-BE49-F238E27FC236}">
                  <a16:creationId xmlns:a16="http://schemas.microsoft.com/office/drawing/2014/main" id="{D419B713-E432-463C-8084-4F5CD217D0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4" name="Freeform 52">
              <a:extLst>
                <a:ext uri="{FF2B5EF4-FFF2-40B4-BE49-F238E27FC236}">
                  <a16:creationId xmlns:a16="http://schemas.microsoft.com/office/drawing/2014/main" id="{2E0C742C-7EEE-48A0-BFC1-C89BCD60EA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5" name="Freeform 53">
              <a:extLst>
                <a:ext uri="{FF2B5EF4-FFF2-40B4-BE49-F238E27FC236}">
                  <a16:creationId xmlns:a16="http://schemas.microsoft.com/office/drawing/2014/main" id="{E4294577-BBA2-4016-AC78-E290F91328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6" name="Freeform 54">
              <a:extLst>
                <a:ext uri="{FF2B5EF4-FFF2-40B4-BE49-F238E27FC236}">
                  <a16:creationId xmlns:a16="http://schemas.microsoft.com/office/drawing/2014/main" id="{20C9F11A-7E2C-4BA4-A894-7A5CB6F4BBC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7" name="Freeform 55">
              <a:extLst>
                <a:ext uri="{FF2B5EF4-FFF2-40B4-BE49-F238E27FC236}">
                  <a16:creationId xmlns:a16="http://schemas.microsoft.com/office/drawing/2014/main" id="{3449F49D-18F4-429E-84C5-458E477F9D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8" name="Freeform 56">
              <a:extLst>
                <a:ext uri="{FF2B5EF4-FFF2-40B4-BE49-F238E27FC236}">
                  <a16:creationId xmlns:a16="http://schemas.microsoft.com/office/drawing/2014/main" id="{EACB064C-5E78-4A34-9702-1DB08BB9F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9" name="Freeform 57">
              <a:extLst>
                <a:ext uri="{FF2B5EF4-FFF2-40B4-BE49-F238E27FC236}">
                  <a16:creationId xmlns:a16="http://schemas.microsoft.com/office/drawing/2014/main" id="{994C5156-6A7F-4454-8763-030DADA007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0" name="Freeform 58">
              <a:extLst>
                <a:ext uri="{FF2B5EF4-FFF2-40B4-BE49-F238E27FC236}">
                  <a16:creationId xmlns:a16="http://schemas.microsoft.com/office/drawing/2014/main" id="{92C2B03F-A592-4C9C-8C79-ED2A3399EB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1" name="Freeform 59">
              <a:extLst>
                <a:ext uri="{FF2B5EF4-FFF2-40B4-BE49-F238E27FC236}">
                  <a16:creationId xmlns:a16="http://schemas.microsoft.com/office/drawing/2014/main" id="{82EFEEC2-CDEB-49A6-A8F4-B072A7C13B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2" name="Rectangle 60">
              <a:extLst>
                <a:ext uri="{FF2B5EF4-FFF2-40B4-BE49-F238E27FC236}">
                  <a16:creationId xmlns:a16="http://schemas.microsoft.com/office/drawing/2014/main" id="{6C6343F7-87FC-4419-9172-EABE625B6BD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3" name="Freeform 61">
              <a:extLst>
                <a:ext uri="{FF2B5EF4-FFF2-40B4-BE49-F238E27FC236}">
                  <a16:creationId xmlns:a16="http://schemas.microsoft.com/office/drawing/2014/main" id="{645369C1-D487-4F0D-B403-EA28CCCC55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4" name="Freeform 62">
              <a:extLst>
                <a:ext uri="{FF2B5EF4-FFF2-40B4-BE49-F238E27FC236}">
                  <a16:creationId xmlns:a16="http://schemas.microsoft.com/office/drawing/2014/main" id="{44189473-77DD-4E42-992F-8E440EECF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5" name="Freeform 63">
              <a:extLst>
                <a:ext uri="{FF2B5EF4-FFF2-40B4-BE49-F238E27FC236}">
                  <a16:creationId xmlns:a16="http://schemas.microsoft.com/office/drawing/2014/main" id="{18BEE92F-7091-429A-B9E2-77CE4EA5DA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6" name="Freeform 64">
              <a:extLst>
                <a:ext uri="{FF2B5EF4-FFF2-40B4-BE49-F238E27FC236}">
                  <a16:creationId xmlns:a16="http://schemas.microsoft.com/office/drawing/2014/main" id="{1B5948C5-362A-427F-BC57-1F998EA9F8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7" name="Freeform 65">
              <a:extLst>
                <a:ext uri="{FF2B5EF4-FFF2-40B4-BE49-F238E27FC236}">
                  <a16:creationId xmlns:a16="http://schemas.microsoft.com/office/drawing/2014/main" id="{C749AD39-4235-4213-8255-3E704C03D1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8" name="Freeform 66">
              <a:extLst>
                <a:ext uri="{FF2B5EF4-FFF2-40B4-BE49-F238E27FC236}">
                  <a16:creationId xmlns:a16="http://schemas.microsoft.com/office/drawing/2014/main" id="{CEE44988-DE6E-4382-B962-EAE1A18DD2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9" name="Freeform 67">
              <a:extLst>
                <a:ext uri="{FF2B5EF4-FFF2-40B4-BE49-F238E27FC236}">
                  <a16:creationId xmlns:a16="http://schemas.microsoft.com/office/drawing/2014/main" id="{A822BB6E-8306-4BEF-AE6F-97B067C879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CBDB64D3-131E-453E-BCCE-55DD661F7180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C323E1-0177-4055-9698-4331822978E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C84898B1-141E-4689-BC6E-9D3AD4A8D710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E313EBD-3BB1-4D42-829D-91D9875D0E38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8101430-878B-4CA8-90AB-3C834D41974D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65813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>
            <a:extLst>
              <a:ext uri="{FF2B5EF4-FFF2-40B4-BE49-F238E27FC236}">
                <a16:creationId xmlns:a16="http://schemas.microsoft.com/office/drawing/2014/main" id="{30EE11C8-2AB5-435E-BB6E-1DBBF8657A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2578972" y="2541432"/>
            <a:ext cx="7034055" cy="1775135"/>
            <a:chOff x="1409" y="1547"/>
            <a:chExt cx="4866" cy="122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108284D3-6FBC-4A92-81DD-2D12F04E33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774D8301-EE20-417A-AAC2-26224E8F0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8F1DC3C2-6C65-424E-B740-96952DF5B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99423B91-C87D-4DE5-84DA-FFE2109603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B92CE13-9236-42FA-B9FB-D2A2F9EC0E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Rectangle 10">
              <a:extLst>
                <a:ext uri="{FF2B5EF4-FFF2-40B4-BE49-F238E27FC236}">
                  <a16:creationId xmlns:a16="http://schemas.microsoft.com/office/drawing/2014/main" id="{35731B69-E3FB-4659-B315-BE99D3C78B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4D1A33A4-9249-4814-A3E6-6610C111ED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29AF8749-5D1F-4A7A-B26A-98439EB257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5044AF58-4022-4FC3-9DF6-B037965A6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C0E1069-DF46-4D86-9EB1-F3317EF88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E781827-4E73-4F60-BABA-FF8B1B6637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17927F5E-EA58-4189-8C9A-7817B1868F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CC59778-DB92-43AE-82AD-5961050E86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328ECA23-0D3A-4220-BC6B-093D62EE91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DE511DB1-46C1-4DC4-9564-C284155087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14D8DC6-FC73-4E37-8977-87842EB091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54684E0-FC7C-4631-B8CB-CDC0C11419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B7A0DF04-25D2-4CD7-A28E-12A4378C98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57D9B90A-6FEB-454D-95D9-1BF54D2C9E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06317E63-6F5A-4A15-A845-E5C59D149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91455ED7-251B-4228-B2C9-ACCA2BA29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DD88DAF0-0D5B-42EC-9869-3617E9695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BB8ED0FC-031A-45B3-8801-D9C292E282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E83DCB3E-17CA-4E59-9D6A-D7805908F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CAE9A965-9D67-4E28-87D3-9C93DCF138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A1C4D36D-418F-43DF-A6B5-AAA560F663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41881181-5ADE-41EE-A025-D4170C333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E8EC9BE3-CDC4-410A-8AD5-1C3BA86208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F2774323-7C96-4BEF-B29E-2CE78D0986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886165CE-CE0C-477B-B6BD-A7E1471EB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577C10B-383F-49C1-9767-FC6A61CCF4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82A1A5D3-4CC8-4ABC-825B-59B8224A2E6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34029D4F-A41B-47CB-8B9D-8212AF9089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FC238630-C981-417A-ABF4-F77A144FB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D1A86798-7C24-41CA-B906-EE1AC2BA77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89427CBF-0ABB-429C-9F35-818181A50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C8187423-0903-4981-AD3B-806267F42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94F1BE8A-177C-4798-8FBE-062BF2067C6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46D3BF32-245C-46EC-A835-337911A6DE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175FE941-B38A-4AB1-BDF1-1B83A60B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490A04C9-BD2F-46F4-B8C4-128143A68B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582832FD-4E32-4B0B-9148-BCAE10C0CB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5484FDB6-28F7-4FA7-A974-D28C185AC5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EC2F46BB-9129-4C7E-AFC1-9E901C2E84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C919FEDD-6814-4919-9A65-4B630FE18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05345AC7-976C-437B-9D58-569FA091B7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B85446F9-F476-4D68-8E37-75890B512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BD89C078-9E29-47BE-9DA1-09CF55E8C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23AB4691-55AB-44DB-B61A-34689FA88F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31E183C4-783A-4FB2-A59E-8C3620AF88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358BFE55-DF16-48EB-AFE3-35F536B203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B80325B2-3E47-42FB-86DE-2A2C2AD0C1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E4E5501B-9B0A-4C47-A570-EA2D409E2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1B1C26DD-CAE7-43A1-B97B-195E7A936C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44044D4C-7F46-40AE-888C-8E4BBB531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285D75BD-5A9B-4563-931B-B9E75E25BA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C8B2B4C0-744B-4505-95B3-6CCC0140E3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7B623CBC-4FCA-46A4-976F-3E501372DE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33F5B420-CE28-4709-BFD1-79D9F264D5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FFA8EF28-5807-4840-BD6D-05C7E54029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6B06E663-359D-4826-9CEC-5CEF5EA9D3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6037C619-A373-4C76-A3E4-4D406113D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4A1F12E8-66A5-46B1-8E6A-0F818E332E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71" name="Forme libre : forme 70">
            <a:extLst>
              <a:ext uri="{FF2B5EF4-FFF2-40B4-BE49-F238E27FC236}">
                <a16:creationId xmlns:a16="http://schemas.microsoft.com/office/drawing/2014/main" id="{1D829C3C-7341-413D-826C-F8E9D7F1DD94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337369 w 12192001"/>
              <a:gd name="connsiteY0" fmla="*/ 324780 h 6858000"/>
              <a:gd name="connsiteX1" fmla="*/ 337369 w 12192001"/>
              <a:gd name="connsiteY1" fmla="*/ 332656 h 6858000"/>
              <a:gd name="connsiteX2" fmla="*/ 335361 w 12192001"/>
              <a:gd name="connsiteY2" fmla="*/ 332656 h 6858000"/>
              <a:gd name="connsiteX3" fmla="*/ 335361 w 12192001"/>
              <a:gd name="connsiteY3" fmla="*/ 5229200 h 6858000"/>
              <a:gd name="connsiteX4" fmla="*/ 335281 w 12192001"/>
              <a:gd name="connsiteY4" fmla="*/ 5229200 h 6858000"/>
              <a:gd name="connsiteX5" fmla="*/ 335281 w 12192001"/>
              <a:gd name="connsiteY5" fmla="*/ 6534150 h 6858000"/>
              <a:gd name="connsiteX6" fmla="*/ 4116406 w 12192001"/>
              <a:gd name="connsiteY6" fmla="*/ 6534150 h 6858000"/>
              <a:gd name="connsiteX7" fmla="*/ 4116406 w 12192001"/>
              <a:gd name="connsiteY7" fmla="*/ 6533220 h 6858000"/>
              <a:gd name="connsiteX8" fmla="*/ 11856639 w 12192001"/>
              <a:gd name="connsiteY8" fmla="*/ 6533220 h 6858000"/>
              <a:gd name="connsiteX9" fmla="*/ 11856639 w 12192001"/>
              <a:gd name="connsiteY9" fmla="*/ 324780 h 6858000"/>
              <a:gd name="connsiteX10" fmla="*/ 0 w 12192001"/>
              <a:gd name="connsiteY10" fmla="*/ 0 h 6858000"/>
              <a:gd name="connsiteX11" fmla="*/ 1 w 12192001"/>
              <a:gd name="connsiteY11" fmla="*/ 0 h 6858000"/>
              <a:gd name="connsiteX12" fmla="*/ 12589 w 12192001"/>
              <a:gd name="connsiteY12" fmla="*/ 0 h 6858000"/>
              <a:gd name="connsiteX13" fmla="*/ 337369 w 12192001"/>
              <a:gd name="connsiteY13" fmla="*/ 0 h 6858000"/>
              <a:gd name="connsiteX14" fmla="*/ 11867220 w 12192001"/>
              <a:gd name="connsiteY14" fmla="*/ 0 h 6858000"/>
              <a:gd name="connsiteX15" fmla="*/ 12191999 w 12192001"/>
              <a:gd name="connsiteY15" fmla="*/ 0 h 6858000"/>
              <a:gd name="connsiteX16" fmla="*/ 12192000 w 12192001"/>
              <a:gd name="connsiteY16" fmla="*/ 0 h 6858000"/>
              <a:gd name="connsiteX17" fmla="*/ 12192001 w 12192001"/>
              <a:gd name="connsiteY17" fmla="*/ 0 h 6858000"/>
              <a:gd name="connsiteX18" fmla="*/ 12192001 w 12192001"/>
              <a:gd name="connsiteY18" fmla="*/ 324780 h 6858000"/>
              <a:gd name="connsiteX19" fmla="*/ 12192000 w 12192001"/>
              <a:gd name="connsiteY19" fmla="*/ 324780 h 6858000"/>
              <a:gd name="connsiteX20" fmla="*/ 12192000 w 12192001"/>
              <a:gd name="connsiteY20" fmla="*/ 6533220 h 6858000"/>
              <a:gd name="connsiteX21" fmla="*/ 12192001 w 12192001"/>
              <a:gd name="connsiteY21" fmla="*/ 6533220 h 6858000"/>
              <a:gd name="connsiteX22" fmla="*/ 12192001 w 12192001"/>
              <a:gd name="connsiteY22" fmla="*/ 6858000 h 6858000"/>
              <a:gd name="connsiteX23" fmla="*/ 12191999 w 12192001"/>
              <a:gd name="connsiteY23" fmla="*/ 6858000 h 6858000"/>
              <a:gd name="connsiteX24" fmla="*/ 2711624 w 12192001"/>
              <a:gd name="connsiteY24" fmla="*/ 6858000 h 6858000"/>
              <a:gd name="connsiteX25" fmla="*/ 2708911 w 12192001"/>
              <a:gd name="connsiteY25" fmla="*/ 6858000 h 6858000"/>
              <a:gd name="connsiteX26" fmla="*/ 2062163 w 12192001"/>
              <a:gd name="connsiteY26" fmla="*/ 6858000 h 6858000"/>
              <a:gd name="connsiteX27" fmla="*/ 12315 w 12192001"/>
              <a:gd name="connsiteY27" fmla="*/ 6858000 h 6858000"/>
              <a:gd name="connsiteX28" fmla="*/ 1 w 12192001"/>
              <a:gd name="connsiteY28" fmla="*/ 6858000 h 6858000"/>
              <a:gd name="connsiteX29" fmla="*/ 0 w 12192001"/>
              <a:gd name="connsiteY29" fmla="*/ 6858000 h 6858000"/>
              <a:gd name="connsiteX30" fmla="*/ 0 w 12192001"/>
              <a:gd name="connsiteY30" fmla="*/ 60864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2001" h="6858000">
                <a:moveTo>
                  <a:pt x="337369" y="324780"/>
                </a:moveTo>
                <a:lnTo>
                  <a:pt x="337369" y="332656"/>
                </a:lnTo>
                <a:lnTo>
                  <a:pt x="335361" y="332656"/>
                </a:lnTo>
                <a:lnTo>
                  <a:pt x="335361" y="5229200"/>
                </a:lnTo>
                <a:lnTo>
                  <a:pt x="335281" y="5229200"/>
                </a:lnTo>
                <a:lnTo>
                  <a:pt x="335281" y="6534150"/>
                </a:lnTo>
                <a:lnTo>
                  <a:pt x="4116406" y="6534150"/>
                </a:lnTo>
                <a:lnTo>
                  <a:pt x="4116406" y="6533220"/>
                </a:lnTo>
                <a:lnTo>
                  <a:pt x="11856639" y="6533220"/>
                </a:lnTo>
                <a:lnTo>
                  <a:pt x="11856639" y="32478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589" y="0"/>
                </a:lnTo>
                <a:lnTo>
                  <a:pt x="337369" y="0"/>
                </a:lnTo>
                <a:lnTo>
                  <a:pt x="11867220" y="0"/>
                </a:lnTo>
                <a:lnTo>
                  <a:pt x="12191999" y="0"/>
                </a:lnTo>
                <a:lnTo>
                  <a:pt x="12192000" y="0"/>
                </a:lnTo>
                <a:lnTo>
                  <a:pt x="12192001" y="0"/>
                </a:lnTo>
                <a:lnTo>
                  <a:pt x="12192001" y="324780"/>
                </a:lnTo>
                <a:lnTo>
                  <a:pt x="12192000" y="324780"/>
                </a:lnTo>
                <a:lnTo>
                  <a:pt x="12192000" y="6533220"/>
                </a:lnTo>
                <a:lnTo>
                  <a:pt x="12192001" y="6533220"/>
                </a:lnTo>
                <a:lnTo>
                  <a:pt x="12192001" y="6858000"/>
                </a:lnTo>
                <a:lnTo>
                  <a:pt x="12191999" y="6858000"/>
                </a:lnTo>
                <a:lnTo>
                  <a:pt x="2711624" y="6858000"/>
                </a:lnTo>
                <a:lnTo>
                  <a:pt x="2708911" y="6858000"/>
                </a:lnTo>
                <a:lnTo>
                  <a:pt x="2062163" y="6858000"/>
                </a:lnTo>
                <a:lnTo>
                  <a:pt x="12315" y="6858000"/>
                </a:lnTo>
                <a:lnTo>
                  <a:pt x="1" y="6858000"/>
                </a:lnTo>
                <a:lnTo>
                  <a:pt x="0" y="6858000"/>
                </a:lnTo>
                <a:lnTo>
                  <a:pt x="0" y="60864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31883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7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2.xml"/><Relationship Id="rId2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71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65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76.xml"/><Relationship Id="rId7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90.xml"/><Relationship Id="rId2" Type="http://schemas.openxmlformats.org/officeDocument/2006/relationships/slideLayout" Target="../slideLayouts/slideLayout75.xml"/><Relationship Id="rId16" Type="http://schemas.openxmlformats.org/officeDocument/2006/relationships/slideLayout" Target="../slideLayouts/slideLayout89.xml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4.xml"/><Relationship Id="rId5" Type="http://schemas.openxmlformats.org/officeDocument/2006/relationships/slideLayout" Target="../slideLayouts/slideLayout78.xml"/><Relationship Id="rId1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3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77.xml"/><Relationship Id="rId9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31FF49E-9276-42B2-ADB3-29845146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10007E-3FB6-415B-9FB9-5F474771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0" y="1628800"/>
            <a:ext cx="11522077" cy="4462195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DA8C81-3F71-449E-91D8-9EDBD895A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83670"/>
            <a:ext cx="2743200" cy="330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17D64969-C3C8-4F04-8351-604DCBF34C2A}"/>
              </a:ext>
            </a:extLst>
          </p:cNvPr>
          <p:cNvCxnSpPr>
            <a:cxnSpLocks/>
            <a:endCxn id="6" idx="2"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4">
            <a:extLst>
              <a:ext uri="{FF2B5EF4-FFF2-40B4-BE49-F238E27FC236}">
                <a16:creationId xmlns:a16="http://schemas.microsoft.com/office/drawing/2014/main" id="{3D612A4E-90DD-4497-818A-06BE5E0EB0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0ED26E19-383D-4EA8-AF08-9254706EC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B10FAA7-A1FC-469D-9346-5F34F79E16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AF9B210C-C0BA-4EFD-BB3B-65774D8EE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4B370AA4-C5A6-4706-8C2F-20299DDB6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DA9B991C-49F5-458F-A20A-C20F2F577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Rectangle 10">
              <a:extLst>
                <a:ext uri="{FF2B5EF4-FFF2-40B4-BE49-F238E27FC236}">
                  <a16:creationId xmlns:a16="http://schemas.microsoft.com/office/drawing/2014/main" id="{3C0E1FD4-6C59-4BD1-BD9A-F6C0508E1A2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D461498-7109-4420-9B94-F4FC91720F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2E734F29-D825-4BED-9F34-54E5941371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1E25AD40-FBC8-4ED3-95DA-F21F0380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447EEB1-D728-4DEE-AF1C-71E04C752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9E0C6E8-E58B-450A-B18B-C3DE6A4AC7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A5BB76D3-AF3B-47A4-8BA0-0E310CA1D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A97D501-6820-4FC9-90ED-F08777A2B9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A9D9BB59-7B6D-4550-A10C-AA3D69F79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77E6F7A7-27D9-4315-9462-5A8620CF2E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FA04BBF-0FA4-4F3C-B254-289236D8D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AA8DF662-E450-4A3C-91DD-3BD96A3351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90B6546A-EFB9-4224-9801-8DA99CDBAD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Rectangle 23">
              <a:extLst>
                <a:ext uri="{FF2B5EF4-FFF2-40B4-BE49-F238E27FC236}">
                  <a16:creationId xmlns:a16="http://schemas.microsoft.com/office/drawing/2014/main" id="{01CE591E-A327-45DC-947B-47E9671D533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45C0D702-27C3-4E81-8275-870B58AB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A490E01A-D314-4BB7-A130-1E1474D707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390D6634-8FBB-4858-9E5B-6F8616BBA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AEBBC14E-8E68-4353-839F-54ECE5D5C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FC8B134-5F55-4B91-A96A-68CC760A2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6036756-6BC0-484F-AA52-D848A39FE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B00DD47D-B0BC-4F0E-A898-B7127B1AF6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51EFC021-D8C6-412E-91F4-8E7A433E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6DEB6040-4F24-4D18-93E9-2DF31C875B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33">
              <a:extLst>
                <a:ext uri="{FF2B5EF4-FFF2-40B4-BE49-F238E27FC236}">
                  <a16:creationId xmlns:a16="http://schemas.microsoft.com/office/drawing/2014/main" id="{90940691-2D78-44A3-9B69-E32FF05ADF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E91F6FBA-7769-4274-8913-0E4CD5DB74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78D6BB00-3481-44D6-8B8D-BAD64A1B80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Rectangle 36">
              <a:extLst>
                <a:ext uri="{FF2B5EF4-FFF2-40B4-BE49-F238E27FC236}">
                  <a16:creationId xmlns:a16="http://schemas.microsoft.com/office/drawing/2014/main" id="{CA4F3604-784E-498D-97D9-54EED48317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15EBEA5E-C7A5-461A-B7D8-41CF410F4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0D7A9B40-D06C-497A-A751-1D44B965E1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19302AAD-468F-4EEF-A181-CB6CCB522B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CB00A281-8FCC-4A9B-9FE6-1ECB01F8A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608BB66A-D205-4B3B-91EA-C1A00F396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8FC4D2FF-B854-43AD-B091-F3DE4BDB11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9E0EBB67-F399-4C80-BB4D-CE27B0B313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E8F249FE-0BC1-4DAC-85A5-311DF6090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45">
              <a:extLst>
                <a:ext uri="{FF2B5EF4-FFF2-40B4-BE49-F238E27FC236}">
                  <a16:creationId xmlns:a16="http://schemas.microsoft.com/office/drawing/2014/main" id="{C5524A53-3C91-4D51-A8C2-A9164F3177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953E445F-A74F-43BB-BE98-FEF3F9653E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D0443AE7-CD46-41D4-BDAB-F994BA62B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01E03B22-4A42-48D6-82F4-95AF2669FC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82D29742-A045-4A40-A09F-EBDD85CEC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50">
              <a:extLst>
                <a:ext uri="{FF2B5EF4-FFF2-40B4-BE49-F238E27FC236}">
                  <a16:creationId xmlns:a16="http://schemas.microsoft.com/office/drawing/2014/main" id="{311BC661-826F-45DB-93BF-451DFFAE84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C2D32119-B0F9-49F4-B3F5-9927FB8E1E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1C6C5082-1B26-4EDF-B900-459272C62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E5C02E6C-5D16-40A9-BDD1-BC6971F239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C297B625-D7A8-4BCC-9B84-6C73E953C4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A491BF25-D10B-4E54-9710-3757644957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8754D326-401A-44EA-8768-276B19DC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2D2665D1-214C-4F6F-BE07-FD0C7EA7D0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1CA8D083-6769-48EE-8180-281AAB5DF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59">
              <a:extLst>
                <a:ext uri="{FF2B5EF4-FFF2-40B4-BE49-F238E27FC236}">
                  <a16:creationId xmlns:a16="http://schemas.microsoft.com/office/drawing/2014/main" id="{8B4370E6-7A1B-4915-BA1B-EFF29ED13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Rectangle 60">
              <a:extLst>
                <a:ext uri="{FF2B5EF4-FFF2-40B4-BE49-F238E27FC236}">
                  <a16:creationId xmlns:a16="http://schemas.microsoft.com/office/drawing/2014/main" id="{78F7854D-0BF0-44E7-94D8-D426B111A1B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Freeform 61">
              <a:extLst>
                <a:ext uri="{FF2B5EF4-FFF2-40B4-BE49-F238E27FC236}">
                  <a16:creationId xmlns:a16="http://schemas.microsoft.com/office/drawing/2014/main" id="{1F2E4CC6-52F1-4E76-93AA-6EE32F54A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62">
              <a:extLst>
                <a:ext uri="{FF2B5EF4-FFF2-40B4-BE49-F238E27FC236}">
                  <a16:creationId xmlns:a16="http://schemas.microsoft.com/office/drawing/2014/main" id="{787EBE9A-D71C-4FBE-9FBC-FD34267565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63">
              <a:extLst>
                <a:ext uri="{FF2B5EF4-FFF2-40B4-BE49-F238E27FC236}">
                  <a16:creationId xmlns:a16="http://schemas.microsoft.com/office/drawing/2014/main" id="{EB618781-0965-4BA3-B7BE-DBC86CD4A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21D458A2-104A-4E96-86A2-EB1AFF2D59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65">
              <a:extLst>
                <a:ext uri="{FF2B5EF4-FFF2-40B4-BE49-F238E27FC236}">
                  <a16:creationId xmlns:a16="http://schemas.microsoft.com/office/drawing/2014/main" id="{CA088171-7D3A-4D5C-A36C-412511D32F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66">
              <a:extLst>
                <a:ext uri="{FF2B5EF4-FFF2-40B4-BE49-F238E27FC236}">
                  <a16:creationId xmlns:a16="http://schemas.microsoft.com/office/drawing/2014/main" id="{255AAFC4-A389-43F9-A732-C7DDF71AF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67">
              <a:extLst>
                <a:ext uri="{FF2B5EF4-FFF2-40B4-BE49-F238E27FC236}">
                  <a16:creationId xmlns:a16="http://schemas.microsoft.com/office/drawing/2014/main" id="{16263222-046C-4EC3-8DFE-108322E67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6C383E5-655D-42F8-B352-02BEAAC89503}"/>
              </a:ext>
            </a:extLst>
          </p:cNvPr>
          <p:cNvCxnSpPr>
            <a:cxnSpLocks/>
          </p:cNvCxnSpPr>
          <p:nvPr userDrawn="1"/>
        </p:nvCxnSpPr>
        <p:spPr>
          <a:xfrm>
            <a:off x="467855" y="1376517"/>
            <a:ext cx="146235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space réservé de la date 3">
            <a:extLst>
              <a:ext uri="{FF2B5EF4-FFF2-40B4-BE49-F238E27FC236}">
                <a16:creationId xmlns:a16="http://schemas.microsoft.com/office/drawing/2014/main" id="{20CB2407-C3C7-432B-9389-A2A92731D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55437" y="6266208"/>
            <a:ext cx="13332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1" name="Espace réservé du pied de page 4">
            <a:extLst>
              <a:ext uri="{FF2B5EF4-FFF2-40B4-BE49-F238E27FC236}">
                <a16:creationId xmlns:a16="http://schemas.microsoft.com/office/drawing/2014/main" id="{5E789B70-D629-49EF-9865-6FFE3C7E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88433" y="6266208"/>
            <a:ext cx="35642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cap="all" spc="300" normalizeH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 dirty="0"/>
              <a:t>Présentation générale - </a:t>
            </a:r>
          </a:p>
        </p:txBody>
      </p: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DAF5F061-01A2-478C-90D6-BD6B375CE5CA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98621B4-960C-4F8E-9E24-ECF69930046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2D3F7BC-EF32-4982-9920-FA3D342AB8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959D9E3-07C3-4111-BAE6-BF745F4A5F20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B75A15A2-8C91-4347-A2B7-3FCD4B98B0EB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56422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88900" indent="-88900" algn="l" defTabSz="914400" rtl="0" eaLnBrk="1" latinLnBrk="0" hangingPunct="1">
        <a:lnSpc>
          <a:spcPct val="100000"/>
        </a:lnSpc>
        <a:spcBef>
          <a:spcPts val="1000"/>
        </a:spcBef>
        <a:buFont typeface="Roboto Lt" pitchFamily="2" charset="0"/>
        <a:buChar char=" "/>
        <a:defRPr sz="1800" b="0" kern="1200" cap="none" baseline="0">
          <a:solidFill>
            <a:schemeClr val="accent4"/>
          </a:solidFill>
          <a:latin typeface="+mn-lt"/>
          <a:ea typeface="+mn-ea"/>
          <a:cs typeface="+mn-cs"/>
        </a:defRPr>
      </a:lvl1pPr>
      <a:lvl2pPr marL="450850" indent="-169863" algn="l" defTabSz="914400" rtl="0" eaLnBrk="1" latinLnBrk="0" hangingPunct="1">
        <a:lnSpc>
          <a:spcPct val="10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17550" indent="-1651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9500" indent="-1524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435100" indent="-14605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11">
          <p15:clr>
            <a:srgbClr val="F26B43"/>
          </p15:clr>
        </p15:guide>
        <p15:guide id="2" pos="7469">
          <p15:clr>
            <a:srgbClr val="F26B43"/>
          </p15:clr>
        </p15:guide>
        <p15:guide id="3" orient="horz" pos="1022">
          <p15:clr>
            <a:srgbClr val="F26B43"/>
          </p15:clr>
        </p15:guide>
        <p15:guide id="4" orient="horz" pos="383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31FF49E-9276-42B2-ADB3-29845146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10007E-3FB6-415B-9FB9-5F474771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0" y="1628800"/>
            <a:ext cx="11522077" cy="4462195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DA8C81-3F71-449E-91D8-9EDBD895A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83670"/>
            <a:ext cx="2743200" cy="330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17D64969-C3C8-4F04-8351-604DCBF34C2A}"/>
              </a:ext>
            </a:extLst>
          </p:cNvPr>
          <p:cNvCxnSpPr>
            <a:cxnSpLocks/>
            <a:endCxn id="6" idx="2"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4">
            <a:extLst>
              <a:ext uri="{FF2B5EF4-FFF2-40B4-BE49-F238E27FC236}">
                <a16:creationId xmlns:a16="http://schemas.microsoft.com/office/drawing/2014/main" id="{3D612A4E-90DD-4497-818A-06BE5E0EB0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0ED26E19-383D-4EA8-AF08-9254706EC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B10FAA7-A1FC-469D-9346-5F34F79E16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AF9B210C-C0BA-4EFD-BB3B-65774D8EE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4B370AA4-C5A6-4706-8C2F-20299DDB6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DA9B991C-49F5-458F-A20A-C20F2F577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Rectangle 10">
              <a:extLst>
                <a:ext uri="{FF2B5EF4-FFF2-40B4-BE49-F238E27FC236}">
                  <a16:creationId xmlns:a16="http://schemas.microsoft.com/office/drawing/2014/main" id="{3C0E1FD4-6C59-4BD1-BD9A-F6C0508E1A2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D461498-7109-4420-9B94-F4FC91720F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2E734F29-D825-4BED-9F34-54E5941371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1E25AD40-FBC8-4ED3-95DA-F21F0380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447EEB1-D728-4DEE-AF1C-71E04C752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9E0C6E8-E58B-450A-B18B-C3DE6A4AC7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A5BB76D3-AF3B-47A4-8BA0-0E310CA1D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A97D501-6820-4FC9-90ED-F08777A2B9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A9D9BB59-7B6D-4550-A10C-AA3D69F79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77E6F7A7-27D9-4315-9462-5A8620CF2E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FA04BBF-0FA4-4F3C-B254-289236D8D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AA8DF662-E450-4A3C-91DD-3BD96A3351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90B6546A-EFB9-4224-9801-8DA99CDBAD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Rectangle 23">
              <a:extLst>
                <a:ext uri="{FF2B5EF4-FFF2-40B4-BE49-F238E27FC236}">
                  <a16:creationId xmlns:a16="http://schemas.microsoft.com/office/drawing/2014/main" id="{01CE591E-A327-45DC-947B-47E9671D533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45C0D702-27C3-4E81-8275-870B58AB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A490E01A-D314-4BB7-A130-1E1474D707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390D6634-8FBB-4858-9E5B-6F8616BBA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AEBBC14E-8E68-4353-839F-54ECE5D5C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FC8B134-5F55-4B91-A96A-68CC760A2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6036756-6BC0-484F-AA52-D848A39FE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B00DD47D-B0BC-4F0E-A898-B7127B1AF6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51EFC021-D8C6-412E-91F4-8E7A433E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6DEB6040-4F24-4D18-93E9-2DF31C875B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33">
              <a:extLst>
                <a:ext uri="{FF2B5EF4-FFF2-40B4-BE49-F238E27FC236}">
                  <a16:creationId xmlns:a16="http://schemas.microsoft.com/office/drawing/2014/main" id="{90940691-2D78-44A3-9B69-E32FF05ADF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E91F6FBA-7769-4274-8913-0E4CD5DB74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78D6BB00-3481-44D6-8B8D-BAD64A1B80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Rectangle 36">
              <a:extLst>
                <a:ext uri="{FF2B5EF4-FFF2-40B4-BE49-F238E27FC236}">
                  <a16:creationId xmlns:a16="http://schemas.microsoft.com/office/drawing/2014/main" id="{CA4F3604-784E-498D-97D9-54EED48317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15EBEA5E-C7A5-461A-B7D8-41CF410F4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0D7A9B40-D06C-497A-A751-1D44B965E1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19302AAD-468F-4EEF-A181-CB6CCB522B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CB00A281-8FCC-4A9B-9FE6-1ECB01F8A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608BB66A-D205-4B3B-91EA-C1A00F396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8FC4D2FF-B854-43AD-B091-F3DE4BDB11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9E0EBB67-F399-4C80-BB4D-CE27B0B313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E8F249FE-0BC1-4DAC-85A5-311DF6090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45">
              <a:extLst>
                <a:ext uri="{FF2B5EF4-FFF2-40B4-BE49-F238E27FC236}">
                  <a16:creationId xmlns:a16="http://schemas.microsoft.com/office/drawing/2014/main" id="{C5524A53-3C91-4D51-A8C2-A9164F3177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953E445F-A74F-43BB-BE98-FEF3F9653E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D0443AE7-CD46-41D4-BDAB-F994BA62B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01E03B22-4A42-48D6-82F4-95AF2669FC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82D29742-A045-4A40-A09F-EBDD85CEC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50">
              <a:extLst>
                <a:ext uri="{FF2B5EF4-FFF2-40B4-BE49-F238E27FC236}">
                  <a16:creationId xmlns:a16="http://schemas.microsoft.com/office/drawing/2014/main" id="{311BC661-826F-45DB-93BF-451DFFAE84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C2D32119-B0F9-49F4-B3F5-9927FB8E1E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1C6C5082-1B26-4EDF-B900-459272C62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E5C02E6C-5D16-40A9-BDD1-BC6971F239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C297B625-D7A8-4BCC-9B84-6C73E953C4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A491BF25-D10B-4E54-9710-3757644957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8754D326-401A-44EA-8768-276B19DC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2D2665D1-214C-4F6F-BE07-FD0C7EA7D0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1CA8D083-6769-48EE-8180-281AAB5DF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59">
              <a:extLst>
                <a:ext uri="{FF2B5EF4-FFF2-40B4-BE49-F238E27FC236}">
                  <a16:creationId xmlns:a16="http://schemas.microsoft.com/office/drawing/2014/main" id="{8B4370E6-7A1B-4915-BA1B-EFF29ED13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Rectangle 60">
              <a:extLst>
                <a:ext uri="{FF2B5EF4-FFF2-40B4-BE49-F238E27FC236}">
                  <a16:creationId xmlns:a16="http://schemas.microsoft.com/office/drawing/2014/main" id="{78F7854D-0BF0-44E7-94D8-D426B111A1B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Freeform 61">
              <a:extLst>
                <a:ext uri="{FF2B5EF4-FFF2-40B4-BE49-F238E27FC236}">
                  <a16:creationId xmlns:a16="http://schemas.microsoft.com/office/drawing/2014/main" id="{1F2E4CC6-52F1-4E76-93AA-6EE32F54A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62">
              <a:extLst>
                <a:ext uri="{FF2B5EF4-FFF2-40B4-BE49-F238E27FC236}">
                  <a16:creationId xmlns:a16="http://schemas.microsoft.com/office/drawing/2014/main" id="{787EBE9A-D71C-4FBE-9FBC-FD34267565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63">
              <a:extLst>
                <a:ext uri="{FF2B5EF4-FFF2-40B4-BE49-F238E27FC236}">
                  <a16:creationId xmlns:a16="http://schemas.microsoft.com/office/drawing/2014/main" id="{EB618781-0965-4BA3-B7BE-DBC86CD4A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21D458A2-104A-4E96-86A2-EB1AFF2D59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65">
              <a:extLst>
                <a:ext uri="{FF2B5EF4-FFF2-40B4-BE49-F238E27FC236}">
                  <a16:creationId xmlns:a16="http://schemas.microsoft.com/office/drawing/2014/main" id="{CA088171-7D3A-4D5C-A36C-412511D32F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66">
              <a:extLst>
                <a:ext uri="{FF2B5EF4-FFF2-40B4-BE49-F238E27FC236}">
                  <a16:creationId xmlns:a16="http://schemas.microsoft.com/office/drawing/2014/main" id="{255AAFC4-A389-43F9-A732-C7DDF71AF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67">
              <a:extLst>
                <a:ext uri="{FF2B5EF4-FFF2-40B4-BE49-F238E27FC236}">
                  <a16:creationId xmlns:a16="http://schemas.microsoft.com/office/drawing/2014/main" id="{16263222-046C-4EC3-8DFE-108322E67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6C383E5-655D-42F8-B352-02BEAAC89503}"/>
              </a:ext>
            </a:extLst>
          </p:cNvPr>
          <p:cNvCxnSpPr>
            <a:cxnSpLocks/>
          </p:cNvCxnSpPr>
          <p:nvPr userDrawn="1"/>
        </p:nvCxnSpPr>
        <p:spPr>
          <a:xfrm>
            <a:off x="467855" y="1376517"/>
            <a:ext cx="146235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space réservé de la date 3">
            <a:extLst>
              <a:ext uri="{FF2B5EF4-FFF2-40B4-BE49-F238E27FC236}">
                <a16:creationId xmlns:a16="http://schemas.microsoft.com/office/drawing/2014/main" id="{20CB2407-C3C7-432B-9389-A2A92731D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48528" y="6266208"/>
            <a:ext cx="13332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1" name="Espace réservé du pied de page 4">
            <a:extLst>
              <a:ext uri="{FF2B5EF4-FFF2-40B4-BE49-F238E27FC236}">
                <a16:creationId xmlns:a16="http://schemas.microsoft.com/office/drawing/2014/main" id="{5E789B70-D629-49EF-9865-6FFE3C7E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81524" y="6266208"/>
            <a:ext cx="35642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cap="all" spc="300" normalizeH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Présentation générale - </a:t>
            </a:r>
            <a:endParaRPr lang="fr-FR" dirty="0"/>
          </a:p>
        </p:txBody>
      </p: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DAF5F061-01A2-478C-90D6-BD6B375CE5CA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98621B4-960C-4F8E-9E24-ECF69930046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2D3F7BC-EF32-4982-9920-FA3D342AB8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959D9E3-07C3-4111-BAE6-BF745F4A5F20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B75A15A2-8C91-4347-A2B7-3FCD4B98B0EB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07965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69" r:id="rId4"/>
    <p:sldLayoutId id="2147483668" r:id="rId5"/>
    <p:sldLayoutId id="2147483670" r:id="rId6"/>
    <p:sldLayoutId id="2147483671" r:id="rId7"/>
    <p:sldLayoutId id="2147483672" r:id="rId8"/>
    <p:sldLayoutId id="2147483673" r:id="rId9"/>
    <p:sldLayoutId id="2147483658" r:id="rId10"/>
    <p:sldLayoutId id="2147483657" r:id="rId11"/>
    <p:sldLayoutId id="2147483665" r:id="rId12"/>
    <p:sldLayoutId id="2147483666" r:id="rId13"/>
    <p:sldLayoutId id="2147483654" r:id="rId14"/>
    <p:sldLayoutId id="2147483655" r:id="rId15"/>
    <p:sldLayoutId id="2147483664" r:id="rId16"/>
    <p:sldLayoutId id="2147483659" r:id="rId17"/>
    <p:sldLayoutId id="2147483692" r:id="rId18"/>
    <p:sldLayoutId id="2147483712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88900" indent="-88900" algn="l" defTabSz="914400" rtl="0" eaLnBrk="1" latinLnBrk="0" hangingPunct="1">
        <a:lnSpc>
          <a:spcPct val="100000"/>
        </a:lnSpc>
        <a:spcBef>
          <a:spcPts val="1000"/>
        </a:spcBef>
        <a:buFont typeface="Roboto Lt" pitchFamily="2" charset="0"/>
        <a:buChar char=" "/>
        <a:defRPr sz="1800" b="0" kern="1200" cap="none" baseline="0">
          <a:solidFill>
            <a:schemeClr val="accent4"/>
          </a:solidFill>
          <a:latin typeface="+mn-lt"/>
          <a:ea typeface="+mn-ea"/>
          <a:cs typeface="+mn-cs"/>
        </a:defRPr>
      </a:lvl1pPr>
      <a:lvl2pPr marL="450850" indent="-169863" algn="l" defTabSz="914400" rtl="0" eaLnBrk="1" latinLnBrk="0" hangingPunct="1">
        <a:lnSpc>
          <a:spcPct val="10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17550" indent="-1651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9500" indent="-1524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435100" indent="-14605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11">
          <p15:clr>
            <a:srgbClr val="F26B43"/>
          </p15:clr>
        </p15:guide>
        <p15:guide id="2" pos="7469">
          <p15:clr>
            <a:srgbClr val="F26B43"/>
          </p15:clr>
        </p15:guide>
        <p15:guide id="3" orient="horz" pos="1022">
          <p15:clr>
            <a:srgbClr val="F26B43"/>
          </p15:clr>
        </p15:guide>
        <p15:guide id="4" orient="horz" pos="383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31FF49E-9276-42B2-ADB3-29845146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10007E-3FB6-415B-9FB9-5F474771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0" y="1628800"/>
            <a:ext cx="11522077" cy="4462195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DA8C81-3F71-449E-91D8-9EDBD895A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83670"/>
            <a:ext cx="2743200" cy="330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17D64969-C3C8-4F04-8351-604DCBF34C2A}"/>
              </a:ext>
            </a:extLst>
          </p:cNvPr>
          <p:cNvCxnSpPr>
            <a:cxnSpLocks/>
            <a:endCxn id="6" idx="2"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4">
            <a:extLst>
              <a:ext uri="{FF2B5EF4-FFF2-40B4-BE49-F238E27FC236}">
                <a16:creationId xmlns:a16="http://schemas.microsoft.com/office/drawing/2014/main" id="{3D612A4E-90DD-4497-818A-06BE5E0EB0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0ED26E19-383D-4EA8-AF08-9254706EC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B10FAA7-A1FC-469D-9346-5F34F79E16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AF9B210C-C0BA-4EFD-BB3B-65774D8EE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4B370AA4-C5A6-4706-8C2F-20299DDB6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DA9B991C-49F5-458F-A20A-C20F2F577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Rectangle 10">
              <a:extLst>
                <a:ext uri="{FF2B5EF4-FFF2-40B4-BE49-F238E27FC236}">
                  <a16:creationId xmlns:a16="http://schemas.microsoft.com/office/drawing/2014/main" id="{3C0E1FD4-6C59-4BD1-BD9A-F6C0508E1A2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D461498-7109-4420-9B94-F4FC91720F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2E734F29-D825-4BED-9F34-54E5941371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1E25AD40-FBC8-4ED3-95DA-F21F0380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447EEB1-D728-4DEE-AF1C-71E04C752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9E0C6E8-E58B-450A-B18B-C3DE6A4AC7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A5BB76D3-AF3B-47A4-8BA0-0E310CA1D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A97D501-6820-4FC9-90ED-F08777A2B9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A9D9BB59-7B6D-4550-A10C-AA3D69F79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77E6F7A7-27D9-4315-9462-5A8620CF2E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FA04BBF-0FA4-4F3C-B254-289236D8D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AA8DF662-E450-4A3C-91DD-3BD96A3351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90B6546A-EFB9-4224-9801-8DA99CDBAD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Rectangle 23">
              <a:extLst>
                <a:ext uri="{FF2B5EF4-FFF2-40B4-BE49-F238E27FC236}">
                  <a16:creationId xmlns:a16="http://schemas.microsoft.com/office/drawing/2014/main" id="{01CE591E-A327-45DC-947B-47E9671D533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45C0D702-27C3-4E81-8275-870B58AB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A490E01A-D314-4BB7-A130-1E1474D707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390D6634-8FBB-4858-9E5B-6F8616BBA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AEBBC14E-8E68-4353-839F-54ECE5D5C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FC8B134-5F55-4B91-A96A-68CC760A2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6036756-6BC0-484F-AA52-D848A39FE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B00DD47D-B0BC-4F0E-A898-B7127B1AF6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51EFC021-D8C6-412E-91F4-8E7A433E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6DEB6040-4F24-4D18-93E9-2DF31C875B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33">
              <a:extLst>
                <a:ext uri="{FF2B5EF4-FFF2-40B4-BE49-F238E27FC236}">
                  <a16:creationId xmlns:a16="http://schemas.microsoft.com/office/drawing/2014/main" id="{90940691-2D78-44A3-9B69-E32FF05ADF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E91F6FBA-7769-4274-8913-0E4CD5DB74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78D6BB00-3481-44D6-8B8D-BAD64A1B80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Rectangle 36">
              <a:extLst>
                <a:ext uri="{FF2B5EF4-FFF2-40B4-BE49-F238E27FC236}">
                  <a16:creationId xmlns:a16="http://schemas.microsoft.com/office/drawing/2014/main" id="{CA4F3604-784E-498D-97D9-54EED48317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15EBEA5E-C7A5-461A-B7D8-41CF410F4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0D7A9B40-D06C-497A-A751-1D44B965E1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19302AAD-468F-4EEF-A181-CB6CCB522B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CB00A281-8FCC-4A9B-9FE6-1ECB01F8A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608BB66A-D205-4B3B-91EA-C1A00F396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8FC4D2FF-B854-43AD-B091-F3DE4BDB11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9E0EBB67-F399-4C80-BB4D-CE27B0B313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E8F249FE-0BC1-4DAC-85A5-311DF6090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45">
              <a:extLst>
                <a:ext uri="{FF2B5EF4-FFF2-40B4-BE49-F238E27FC236}">
                  <a16:creationId xmlns:a16="http://schemas.microsoft.com/office/drawing/2014/main" id="{C5524A53-3C91-4D51-A8C2-A9164F3177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953E445F-A74F-43BB-BE98-FEF3F9653E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D0443AE7-CD46-41D4-BDAB-F994BA62B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01E03B22-4A42-48D6-82F4-95AF2669FC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82D29742-A045-4A40-A09F-EBDD85CEC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50">
              <a:extLst>
                <a:ext uri="{FF2B5EF4-FFF2-40B4-BE49-F238E27FC236}">
                  <a16:creationId xmlns:a16="http://schemas.microsoft.com/office/drawing/2014/main" id="{311BC661-826F-45DB-93BF-451DFFAE84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C2D32119-B0F9-49F4-B3F5-9927FB8E1E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1C6C5082-1B26-4EDF-B900-459272C62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E5C02E6C-5D16-40A9-BDD1-BC6971F239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C297B625-D7A8-4BCC-9B84-6C73E953C4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A491BF25-D10B-4E54-9710-3757644957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8754D326-401A-44EA-8768-276B19DC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2D2665D1-214C-4F6F-BE07-FD0C7EA7D0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1CA8D083-6769-48EE-8180-281AAB5DF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59">
              <a:extLst>
                <a:ext uri="{FF2B5EF4-FFF2-40B4-BE49-F238E27FC236}">
                  <a16:creationId xmlns:a16="http://schemas.microsoft.com/office/drawing/2014/main" id="{8B4370E6-7A1B-4915-BA1B-EFF29ED13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Rectangle 60">
              <a:extLst>
                <a:ext uri="{FF2B5EF4-FFF2-40B4-BE49-F238E27FC236}">
                  <a16:creationId xmlns:a16="http://schemas.microsoft.com/office/drawing/2014/main" id="{78F7854D-0BF0-44E7-94D8-D426B111A1B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Freeform 61">
              <a:extLst>
                <a:ext uri="{FF2B5EF4-FFF2-40B4-BE49-F238E27FC236}">
                  <a16:creationId xmlns:a16="http://schemas.microsoft.com/office/drawing/2014/main" id="{1F2E4CC6-52F1-4E76-93AA-6EE32F54A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62">
              <a:extLst>
                <a:ext uri="{FF2B5EF4-FFF2-40B4-BE49-F238E27FC236}">
                  <a16:creationId xmlns:a16="http://schemas.microsoft.com/office/drawing/2014/main" id="{787EBE9A-D71C-4FBE-9FBC-FD34267565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63">
              <a:extLst>
                <a:ext uri="{FF2B5EF4-FFF2-40B4-BE49-F238E27FC236}">
                  <a16:creationId xmlns:a16="http://schemas.microsoft.com/office/drawing/2014/main" id="{EB618781-0965-4BA3-B7BE-DBC86CD4A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21D458A2-104A-4E96-86A2-EB1AFF2D59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65">
              <a:extLst>
                <a:ext uri="{FF2B5EF4-FFF2-40B4-BE49-F238E27FC236}">
                  <a16:creationId xmlns:a16="http://schemas.microsoft.com/office/drawing/2014/main" id="{CA088171-7D3A-4D5C-A36C-412511D32F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66">
              <a:extLst>
                <a:ext uri="{FF2B5EF4-FFF2-40B4-BE49-F238E27FC236}">
                  <a16:creationId xmlns:a16="http://schemas.microsoft.com/office/drawing/2014/main" id="{255AAFC4-A389-43F9-A732-C7DDF71AF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67">
              <a:extLst>
                <a:ext uri="{FF2B5EF4-FFF2-40B4-BE49-F238E27FC236}">
                  <a16:creationId xmlns:a16="http://schemas.microsoft.com/office/drawing/2014/main" id="{16263222-046C-4EC3-8DFE-108322E67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6C383E5-655D-42F8-B352-02BEAAC89503}"/>
              </a:ext>
            </a:extLst>
          </p:cNvPr>
          <p:cNvCxnSpPr>
            <a:cxnSpLocks/>
          </p:cNvCxnSpPr>
          <p:nvPr userDrawn="1"/>
        </p:nvCxnSpPr>
        <p:spPr>
          <a:xfrm>
            <a:off x="467855" y="1376517"/>
            <a:ext cx="146235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space réservé de la date 3">
            <a:extLst>
              <a:ext uri="{FF2B5EF4-FFF2-40B4-BE49-F238E27FC236}">
                <a16:creationId xmlns:a16="http://schemas.microsoft.com/office/drawing/2014/main" id="{20CB2407-C3C7-432B-9389-A2A92731D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55437" y="6266208"/>
            <a:ext cx="13332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1" name="Espace réservé du pied de page 4">
            <a:extLst>
              <a:ext uri="{FF2B5EF4-FFF2-40B4-BE49-F238E27FC236}">
                <a16:creationId xmlns:a16="http://schemas.microsoft.com/office/drawing/2014/main" id="{5E789B70-D629-49EF-9865-6FFE3C7E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88433" y="6266208"/>
            <a:ext cx="35642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cap="all" spc="300" normalizeH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Présentation générale - </a:t>
            </a:r>
            <a:endParaRPr lang="fr-FR" dirty="0"/>
          </a:p>
        </p:txBody>
      </p: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DAF5F061-01A2-478C-90D6-BD6B375CE5CA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98621B4-960C-4F8E-9E24-ECF69930046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2D3F7BC-EF32-4982-9920-FA3D342AB8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959D9E3-07C3-4111-BAE6-BF745F4A5F20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B75A15A2-8C91-4347-A2B7-3FCD4B98B0EB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92745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88900" indent="-88900" algn="l" defTabSz="914400" rtl="0" eaLnBrk="1" latinLnBrk="0" hangingPunct="1">
        <a:lnSpc>
          <a:spcPct val="100000"/>
        </a:lnSpc>
        <a:spcBef>
          <a:spcPts val="1000"/>
        </a:spcBef>
        <a:buFont typeface="Roboto Lt" pitchFamily="2" charset="0"/>
        <a:buChar char=" "/>
        <a:defRPr sz="1800" b="0" kern="1200" cap="none" baseline="0">
          <a:solidFill>
            <a:schemeClr val="accent4"/>
          </a:solidFill>
          <a:latin typeface="+mn-lt"/>
          <a:ea typeface="+mn-ea"/>
          <a:cs typeface="+mn-cs"/>
        </a:defRPr>
      </a:lvl1pPr>
      <a:lvl2pPr marL="450850" indent="-169863" algn="l" defTabSz="914400" rtl="0" eaLnBrk="1" latinLnBrk="0" hangingPunct="1">
        <a:lnSpc>
          <a:spcPct val="10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17550" indent="-1651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9500" indent="-1524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435100" indent="-14605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11">
          <p15:clr>
            <a:srgbClr val="F26B43"/>
          </p15:clr>
        </p15:guide>
        <p15:guide id="2" pos="7469">
          <p15:clr>
            <a:srgbClr val="F26B43"/>
          </p15:clr>
        </p15:guide>
        <p15:guide id="3" orient="horz" pos="1022">
          <p15:clr>
            <a:srgbClr val="F26B43"/>
          </p15:clr>
        </p15:guide>
        <p15:guide id="4" orient="horz" pos="383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31FF49E-9276-42B2-ADB3-29845146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10007E-3FB6-415B-9FB9-5F474771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0" y="1628800"/>
            <a:ext cx="11522077" cy="4462195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DA8C81-3F71-449E-91D8-9EDBD895A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83670"/>
            <a:ext cx="2743200" cy="330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17D64969-C3C8-4F04-8351-604DCBF34C2A}"/>
              </a:ext>
            </a:extLst>
          </p:cNvPr>
          <p:cNvCxnSpPr>
            <a:cxnSpLocks/>
            <a:endCxn id="6" idx="2"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4">
            <a:extLst>
              <a:ext uri="{FF2B5EF4-FFF2-40B4-BE49-F238E27FC236}">
                <a16:creationId xmlns:a16="http://schemas.microsoft.com/office/drawing/2014/main" id="{3D612A4E-90DD-4497-818A-06BE5E0EB0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0ED26E19-383D-4EA8-AF08-9254706EC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B10FAA7-A1FC-469D-9346-5F34F79E16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AF9B210C-C0BA-4EFD-BB3B-65774D8EE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4B370AA4-C5A6-4706-8C2F-20299DDB6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DA9B991C-49F5-458F-A20A-C20F2F577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Rectangle 10">
              <a:extLst>
                <a:ext uri="{FF2B5EF4-FFF2-40B4-BE49-F238E27FC236}">
                  <a16:creationId xmlns:a16="http://schemas.microsoft.com/office/drawing/2014/main" id="{3C0E1FD4-6C59-4BD1-BD9A-F6C0508E1A2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D461498-7109-4420-9B94-F4FC91720F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2E734F29-D825-4BED-9F34-54E5941371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1E25AD40-FBC8-4ED3-95DA-F21F0380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447EEB1-D728-4DEE-AF1C-71E04C752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9E0C6E8-E58B-450A-B18B-C3DE6A4AC7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A5BB76D3-AF3B-47A4-8BA0-0E310CA1D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A97D501-6820-4FC9-90ED-F08777A2B9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A9D9BB59-7B6D-4550-A10C-AA3D69F79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77E6F7A7-27D9-4315-9462-5A8620CF2E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FA04BBF-0FA4-4F3C-B254-289236D8D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AA8DF662-E450-4A3C-91DD-3BD96A3351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90B6546A-EFB9-4224-9801-8DA99CDBAD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Rectangle 23">
              <a:extLst>
                <a:ext uri="{FF2B5EF4-FFF2-40B4-BE49-F238E27FC236}">
                  <a16:creationId xmlns:a16="http://schemas.microsoft.com/office/drawing/2014/main" id="{01CE591E-A327-45DC-947B-47E9671D533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45C0D702-27C3-4E81-8275-870B58AB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A490E01A-D314-4BB7-A130-1E1474D707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390D6634-8FBB-4858-9E5B-6F8616BBA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AEBBC14E-8E68-4353-839F-54ECE5D5C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FC8B134-5F55-4B91-A96A-68CC760A2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6036756-6BC0-484F-AA52-D848A39FE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B00DD47D-B0BC-4F0E-A898-B7127B1AF6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51EFC021-D8C6-412E-91F4-8E7A433E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6DEB6040-4F24-4D18-93E9-2DF31C875B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33">
              <a:extLst>
                <a:ext uri="{FF2B5EF4-FFF2-40B4-BE49-F238E27FC236}">
                  <a16:creationId xmlns:a16="http://schemas.microsoft.com/office/drawing/2014/main" id="{90940691-2D78-44A3-9B69-E32FF05ADF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E91F6FBA-7769-4274-8913-0E4CD5DB74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78D6BB00-3481-44D6-8B8D-BAD64A1B80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Rectangle 36">
              <a:extLst>
                <a:ext uri="{FF2B5EF4-FFF2-40B4-BE49-F238E27FC236}">
                  <a16:creationId xmlns:a16="http://schemas.microsoft.com/office/drawing/2014/main" id="{CA4F3604-784E-498D-97D9-54EED48317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15EBEA5E-C7A5-461A-B7D8-41CF410F4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0D7A9B40-D06C-497A-A751-1D44B965E1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19302AAD-468F-4EEF-A181-CB6CCB522B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CB00A281-8FCC-4A9B-9FE6-1ECB01F8A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608BB66A-D205-4B3B-91EA-C1A00F396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8FC4D2FF-B854-43AD-B091-F3DE4BDB11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9E0EBB67-F399-4C80-BB4D-CE27B0B313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E8F249FE-0BC1-4DAC-85A5-311DF6090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45">
              <a:extLst>
                <a:ext uri="{FF2B5EF4-FFF2-40B4-BE49-F238E27FC236}">
                  <a16:creationId xmlns:a16="http://schemas.microsoft.com/office/drawing/2014/main" id="{C5524A53-3C91-4D51-A8C2-A9164F3177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953E445F-A74F-43BB-BE98-FEF3F9653E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D0443AE7-CD46-41D4-BDAB-F994BA62B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01E03B22-4A42-48D6-82F4-95AF2669FC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82D29742-A045-4A40-A09F-EBDD85CEC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50">
              <a:extLst>
                <a:ext uri="{FF2B5EF4-FFF2-40B4-BE49-F238E27FC236}">
                  <a16:creationId xmlns:a16="http://schemas.microsoft.com/office/drawing/2014/main" id="{311BC661-826F-45DB-93BF-451DFFAE84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C2D32119-B0F9-49F4-B3F5-9927FB8E1E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1C6C5082-1B26-4EDF-B900-459272C62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E5C02E6C-5D16-40A9-BDD1-BC6971F239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C297B625-D7A8-4BCC-9B84-6C73E953C4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A491BF25-D10B-4E54-9710-3757644957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8754D326-401A-44EA-8768-276B19DC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2D2665D1-214C-4F6F-BE07-FD0C7EA7D0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1CA8D083-6769-48EE-8180-281AAB5DF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59">
              <a:extLst>
                <a:ext uri="{FF2B5EF4-FFF2-40B4-BE49-F238E27FC236}">
                  <a16:creationId xmlns:a16="http://schemas.microsoft.com/office/drawing/2014/main" id="{8B4370E6-7A1B-4915-BA1B-EFF29ED13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Rectangle 60">
              <a:extLst>
                <a:ext uri="{FF2B5EF4-FFF2-40B4-BE49-F238E27FC236}">
                  <a16:creationId xmlns:a16="http://schemas.microsoft.com/office/drawing/2014/main" id="{78F7854D-0BF0-44E7-94D8-D426B111A1B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Freeform 61">
              <a:extLst>
                <a:ext uri="{FF2B5EF4-FFF2-40B4-BE49-F238E27FC236}">
                  <a16:creationId xmlns:a16="http://schemas.microsoft.com/office/drawing/2014/main" id="{1F2E4CC6-52F1-4E76-93AA-6EE32F54A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62">
              <a:extLst>
                <a:ext uri="{FF2B5EF4-FFF2-40B4-BE49-F238E27FC236}">
                  <a16:creationId xmlns:a16="http://schemas.microsoft.com/office/drawing/2014/main" id="{787EBE9A-D71C-4FBE-9FBC-FD34267565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63">
              <a:extLst>
                <a:ext uri="{FF2B5EF4-FFF2-40B4-BE49-F238E27FC236}">
                  <a16:creationId xmlns:a16="http://schemas.microsoft.com/office/drawing/2014/main" id="{EB618781-0965-4BA3-B7BE-DBC86CD4A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21D458A2-104A-4E96-86A2-EB1AFF2D59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65">
              <a:extLst>
                <a:ext uri="{FF2B5EF4-FFF2-40B4-BE49-F238E27FC236}">
                  <a16:creationId xmlns:a16="http://schemas.microsoft.com/office/drawing/2014/main" id="{CA088171-7D3A-4D5C-A36C-412511D32F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66">
              <a:extLst>
                <a:ext uri="{FF2B5EF4-FFF2-40B4-BE49-F238E27FC236}">
                  <a16:creationId xmlns:a16="http://schemas.microsoft.com/office/drawing/2014/main" id="{255AAFC4-A389-43F9-A732-C7DDF71AF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67">
              <a:extLst>
                <a:ext uri="{FF2B5EF4-FFF2-40B4-BE49-F238E27FC236}">
                  <a16:creationId xmlns:a16="http://schemas.microsoft.com/office/drawing/2014/main" id="{16263222-046C-4EC3-8DFE-108322E67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6C383E5-655D-42F8-B352-02BEAAC89503}"/>
              </a:ext>
            </a:extLst>
          </p:cNvPr>
          <p:cNvCxnSpPr>
            <a:cxnSpLocks/>
          </p:cNvCxnSpPr>
          <p:nvPr userDrawn="1"/>
        </p:nvCxnSpPr>
        <p:spPr>
          <a:xfrm>
            <a:off x="467855" y="1376517"/>
            <a:ext cx="146235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space réservé de la date 3">
            <a:extLst>
              <a:ext uri="{FF2B5EF4-FFF2-40B4-BE49-F238E27FC236}">
                <a16:creationId xmlns:a16="http://schemas.microsoft.com/office/drawing/2014/main" id="{20CB2407-C3C7-432B-9389-A2A92731D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55437" y="6266208"/>
            <a:ext cx="13332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1" name="Espace réservé du pied de page 4">
            <a:extLst>
              <a:ext uri="{FF2B5EF4-FFF2-40B4-BE49-F238E27FC236}">
                <a16:creationId xmlns:a16="http://schemas.microsoft.com/office/drawing/2014/main" id="{5E789B70-D629-49EF-9865-6FFE3C7E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88433" y="6266208"/>
            <a:ext cx="35642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cap="all" spc="300" normalizeH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Présentation générale - </a:t>
            </a:r>
            <a:endParaRPr lang="fr-FR" dirty="0"/>
          </a:p>
        </p:txBody>
      </p: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DAF5F061-01A2-478C-90D6-BD6B375CE5CA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98621B4-960C-4F8E-9E24-ECF69930046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2D3F7BC-EF32-4982-9920-FA3D342AB8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959D9E3-07C3-4111-BAE6-BF745F4A5F20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B75A15A2-8C91-4347-A2B7-3FCD4B98B0EB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366119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  <p:sldLayoutId id="214748373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88900" indent="-88900" algn="l" defTabSz="914400" rtl="0" eaLnBrk="1" latinLnBrk="0" hangingPunct="1">
        <a:lnSpc>
          <a:spcPct val="100000"/>
        </a:lnSpc>
        <a:spcBef>
          <a:spcPts val="1000"/>
        </a:spcBef>
        <a:buFont typeface="Roboto Lt" pitchFamily="2" charset="0"/>
        <a:buChar char=" "/>
        <a:defRPr sz="1800" b="0" kern="1200" cap="none" baseline="0">
          <a:solidFill>
            <a:schemeClr val="accent4"/>
          </a:solidFill>
          <a:latin typeface="+mn-lt"/>
          <a:ea typeface="+mn-ea"/>
          <a:cs typeface="+mn-cs"/>
        </a:defRPr>
      </a:lvl1pPr>
      <a:lvl2pPr marL="450850" indent="-169863" algn="l" defTabSz="914400" rtl="0" eaLnBrk="1" latinLnBrk="0" hangingPunct="1">
        <a:lnSpc>
          <a:spcPct val="10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17550" indent="-1651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9500" indent="-1524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435100" indent="-14605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11">
          <p15:clr>
            <a:srgbClr val="F26B43"/>
          </p15:clr>
        </p15:guide>
        <p15:guide id="2" pos="7469">
          <p15:clr>
            <a:srgbClr val="F26B43"/>
          </p15:clr>
        </p15:guide>
        <p15:guide id="3" orient="horz" pos="1022">
          <p15:clr>
            <a:srgbClr val="F26B43"/>
          </p15:clr>
        </p15:guide>
        <p15:guide id="4" orient="horz" pos="383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31FF49E-9276-42B2-ADB3-298451463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2" y="473281"/>
            <a:ext cx="11522076" cy="903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10007E-3FB6-415B-9FB9-5F474771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0" y="1628800"/>
            <a:ext cx="11522077" cy="4462195"/>
          </a:xfrm>
          <a:prstGeom prst="rect">
            <a:avLst/>
          </a:prstGeom>
        </p:spPr>
        <p:txBody>
          <a:bodyPr vert="horz" lIns="10800" tIns="18000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DA8C81-3F71-449E-91D8-9EDBD895A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283670"/>
            <a:ext cx="2743200" cy="330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A57235EC-159A-4C7E-A680-7883DF5088C2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17D64969-C3C8-4F04-8351-604DCBF34C2A}"/>
              </a:ext>
            </a:extLst>
          </p:cNvPr>
          <p:cNvCxnSpPr>
            <a:cxnSpLocks/>
            <a:endCxn id="6" idx="2"/>
          </p:cNvCxnSpPr>
          <p:nvPr userDrawn="1"/>
        </p:nvCxnSpPr>
        <p:spPr>
          <a:xfrm flipV="1">
            <a:off x="6096000" y="6613870"/>
            <a:ext cx="0" cy="2536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4">
            <a:extLst>
              <a:ext uri="{FF2B5EF4-FFF2-40B4-BE49-F238E27FC236}">
                <a16:creationId xmlns:a16="http://schemas.microsoft.com/office/drawing/2014/main" id="{3D612A4E-90DD-4497-818A-06BE5E0EB0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7855" y="6181238"/>
            <a:ext cx="2120220" cy="535065"/>
            <a:chOff x="1409" y="1547"/>
            <a:chExt cx="4866" cy="122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0ED26E19-383D-4EA8-AF08-9254706EC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" y="1793"/>
              <a:ext cx="977" cy="982"/>
            </a:xfrm>
            <a:custGeom>
              <a:avLst/>
              <a:gdLst>
                <a:gd name="T0" fmla="*/ 0 w 977"/>
                <a:gd name="T1" fmla="*/ 0 h 982"/>
                <a:gd name="T2" fmla="*/ 0 w 977"/>
                <a:gd name="T3" fmla="*/ 982 h 982"/>
                <a:gd name="T4" fmla="*/ 977 w 977"/>
                <a:gd name="T5" fmla="*/ 982 h 982"/>
                <a:gd name="T6" fmla="*/ 977 w 977"/>
                <a:gd name="T7" fmla="*/ 890 h 982"/>
                <a:gd name="T8" fmla="*/ 92 w 977"/>
                <a:gd name="T9" fmla="*/ 890 h 982"/>
                <a:gd name="T10" fmla="*/ 92 w 977"/>
                <a:gd name="T11" fmla="*/ 0 h 982"/>
                <a:gd name="T12" fmla="*/ 0 w 977"/>
                <a:gd name="T13" fmla="*/ 0 h 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7" h="982">
                  <a:moveTo>
                    <a:pt x="0" y="0"/>
                  </a:moveTo>
                  <a:lnTo>
                    <a:pt x="0" y="982"/>
                  </a:lnTo>
                  <a:lnTo>
                    <a:pt x="977" y="982"/>
                  </a:lnTo>
                  <a:lnTo>
                    <a:pt x="977" y="890"/>
                  </a:lnTo>
                  <a:lnTo>
                    <a:pt x="92" y="890"/>
                  </a:lnTo>
                  <a:lnTo>
                    <a:pt x="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B10FAA7-A1FC-469D-9346-5F34F79E16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0" y="1547"/>
              <a:ext cx="793" cy="793"/>
            </a:xfrm>
            <a:custGeom>
              <a:avLst/>
              <a:gdLst>
                <a:gd name="T0" fmla="*/ 0 w 793"/>
                <a:gd name="T1" fmla="*/ 0 h 793"/>
                <a:gd name="T2" fmla="*/ 0 w 793"/>
                <a:gd name="T3" fmla="*/ 246 h 793"/>
                <a:gd name="T4" fmla="*/ 546 w 793"/>
                <a:gd name="T5" fmla="*/ 246 h 793"/>
                <a:gd name="T6" fmla="*/ 546 w 793"/>
                <a:gd name="T7" fmla="*/ 793 h 793"/>
                <a:gd name="T8" fmla="*/ 793 w 793"/>
                <a:gd name="T9" fmla="*/ 793 h 793"/>
                <a:gd name="T10" fmla="*/ 793 w 793"/>
                <a:gd name="T11" fmla="*/ 0 h 793"/>
                <a:gd name="T12" fmla="*/ 0 w 793"/>
                <a:gd name="T13" fmla="*/ 0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3" h="793">
                  <a:moveTo>
                    <a:pt x="0" y="0"/>
                  </a:moveTo>
                  <a:lnTo>
                    <a:pt x="0" y="246"/>
                  </a:lnTo>
                  <a:lnTo>
                    <a:pt x="546" y="246"/>
                  </a:lnTo>
                  <a:lnTo>
                    <a:pt x="546" y="793"/>
                  </a:lnTo>
                  <a:lnTo>
                    <a:pt x="793" y="793"/>
                  </a:lnTo>
                  <a:lnTo>
                    <a:pt x="7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AF9B210C-C0BA-4EFD-BB3B-65774D8EEB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43" y="2155"/>
              <a:ext cx="143" cy="189"/>
            </a:xfrm>
            <a:custGeom>
              <a:avLst/>
              <a:gdLst>
                <a:gd name="T0" fmla="*/ 39 w 68"/>
                <a:gd name="T1" fmla="*/ 90 h 90"/>
                <a:gd name="T2" fmla="*/ 0 w 68"/>
                <a:gd name="T3" fmla="*/ 45 h 90"/>
                <a:gd name="T4" fmla="*/ 39 w 68"/>
                <a:gd name="T5" fmla="*/ 0 h 90"/>
                <a:gd name="T6" fmla="*/ 68 w 68"/>
                <a:gd name="T7" fmla="*/ 12 h 90"/>
                <a:gd name="T8" fmla="*/ 55 w 68"/>
                <a:gd name="T9" fmla="*/ 24 h 90"/>
                <a:gd name="T10" fmla="*/ 39 w 68"/>
                <a:gd name="T11" fmla="*/ 16 h 90"/>
                <a:gd name="T12" fmla="*/ 22 w 68"/>
                <a:gd name="T13" fmla="*/ 24 h 90"/>
                <a:gd name="T14" fmla="*/ 17 w 68"/>
                <a:gd name="T15" fmla="*/ 45 h 90"/>
                <a:gd name="T16" fmla="*/ 22 w 68"/>
                <a:gd name="T17" fmla="*/ 66 h 90"/>
                <a:gd name="T18" fmla="*/ 39 w 68"/>
                <a:gd name="T19" fmla="*/ 74 h 90"/>
                <a:gd name="T20" fmla="*/ 55 w 68"/>
                <a:gd name="T21" fmla="*/ 66 h 90"/>
                <a:gd name="T22" fmla="*/ 68 w 68"/>
                <a:gd name="T23" fmla="*/ 77 h 90"/>
                <a:gd name="T24" fmla="*/ 39 w 68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90">
                  <a:moveTo>
                    <a:pt x="39" y="90"/>
                  </a:moveTo>
                  <a:cubicBezTo>
                    <a:pt x="19" y="90"/>
                    <a:pt x="0" y="78"/>
                    <a:pt x="0" y="45"/>
                  </a:cubicBezTo>
                  <a:cubicBezTo>
                    <a:pt x="0" y="12"/>
                    <a:pt x="19" y="0"/>
                    <a:pt x="39" y="0"/>
                  </a:cubicBezTo>
                  <a:cubicBezTo>
                    <a:pt x="51" y="0"/>
                    <a:pt x="59" y="4"/>
                    <a:pt x="68" y="1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0" y="18"/>
                    <a:pt x="46" y="16"/>
                    <a:pt x="39" y="16"/>
                  </a:cubicBezTo>
                  <a:cubicBezTo>
                    <a:pt x="32" y="16"/>
                    <a:pt x="26" y="19"/>
                    <a:pt x="22" y="24"/>
                  </a:cubicBezTo>
                  <a:cubicBezTo>
                    <a:pt x="19" y="29"/>
                    <a:pt x="17" y="35"/>
                    <a:pt x="17" y="45"/>
                  </a:cubicBezTo>
                  <a:cubicBezTo>
                    <a:pt x="17" y="55"/>
                    <a:pt x="19" y="62"/>
                    <a:pt x="22" y="66"/>
                  </a:cubicBezTo>
                  <a:cubicBezTo>
                    <a:pt x="26" y="71"/>
                    <a:pt x="32" y="74"/>
                    <a:pt x="39" y="74"/>
                  </a:cubicBezTo>
                  <a:cubicBezTo>
                    <a:pt x="46" y="74"/>
                    <a:pt x="50" y="72"/>
                    <a:pt x="55" y="6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59" y="86"/>
                    <a:pt x="51" y="90"/>
                    <a:pt x="39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4B370AA4-C5A6-4706-8C2F-20299DDB6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811" y="2155"/>
              <a:ext cx="157" cy="189"/>
            </a:xfrm>
            <a:custGeom>
              <a:avLst/>
              <a:gdLst>
                <a:gd name="T0" fmla="*/ 18 w 75"/>
                <a:gd name="T1" fmla="*/ 50 h 90"/>
                <a:gd name="T2" fmla="*/ 40 w 75"/>
                <a:gd name="T3" fmla="*/ 75 h 90"/>
                <a:gd name="T4" fmla="*/ 61 w 75"/>
                <a:gd name="T5" fmla="*/ 66 h 90"/>
                <a:gd name="T6" fmla="*/ 73 w 75"/>
                <a:gd name="T7" fmla="*/ 76 h 90"/>
                <a:gd name="T8" fmla="*/ 40 w 75"/>
                <a:gd name="T9" fmla="*/ 90 h 90"/>
                <a:gd name="T10" fmla="*/ 0 w 75"/>
                <a:gd name="T11" fmla="*/ 45 h 90"/>
                <a:gd name="T12" fmla="*/ 37 w 75"/>
                <a:gd name="T13" fmla="*/ 0 h 90"/>
                <a:gd name="T14" fmla="*/ 75 w 75"/>
                <a:gd name="T15" fmla="*/ 42 h 90"/>
                <a:gd name="T16" fmla="*/ 75 w 75"/>
                <a:gd name="T17" fmla="*/ 50 h 90"/>
                <a:gd name="T18" fmla="*/ 18 w 75"/>
                <a:gd name="T19" fmla="*/ 50 h 90"/>
                <a:gd name="T20" fmla="*/ 55 w 75"/>
                <a:gd name="T21" fmla="*/ 26 h 90"/>
                <a:gd name="T22" fmla="*/ 37 w 75"/>
                <a:gd name="T23" fmla="*/ 15 h 90"/>
                <a:gd name="T24" fmla="*/ 20 w 75"/>
                <a:gd name="T25" fmla="*/ 26 h 90"/>
                <a:gd name="T26" fmla="*/ 18 w 75"/>
                <a:gd name="T27" fmla="*/ 38 h 90"/>
                <a:gd name="T28" fmla="*/ 57 w 75"/>
                <a:gd name="T29" fmla="*/ 38 h 90"/>
                <a:gd name="T30" fmla="*/ 55 w 75"/>
                <a:gd name="T31" fmla="*/ 2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90">
                  <a:moveTo>
                    <a:pt x="18" y="50"/>
                  </a:moveTo>
                  <a:cubicBezTo>
                    <a:pt x="18" y="65"/>
                    <a:pt x="26" y="75"/>
                    <a:pt x="40" y="75"/>
                  </a:cubicBezTo>
                  <a:cubicBezTo>
                    <a:pt x="50" y="75"/>
                    <a:pt x="55" y="72"/>
                    <a:pt x="61" y="6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64" y="85"/>
                    <a:pt x="55" y="90"/>
                    <a:pt x="40" y="90"/>
                  </a:cubicBezTo>
                  <a:cubicBezTo>
                    <a:pt x="18" y="90"/>
                    <a:pt x="0" y="78"/>
                    <a:pt x="0" y="45"/>
                  </a:cubicBezTo>
                  <a:cubicBezTo>
                    <a:pt x="0" y="17"/>
                    <a:pt x="15" y="0"/>
                    <a:pt x="37" y="0"/>
                  </a:cubicBezTo>
                  <a:cubicBezTo>
                    <a:pt x="61" y="0"/>
                    <a:pt x="75" y="17"/>
                    <a:pt x="75" y="42"/>
                  </a:cubicBezTo>
                  <a:cubicBezTo>
                    <a:pt x="75" y="50"/>
                    <a:pt x="75" y="50"/>
                    <a:pt x="75" y="50"/>
                  </a:cubicBezTo>
                  <a:lnTo>
                    <a:pt x="18" y="50"/>
                  </a:lnTo>
                  <a:close/>
                  <a:moveTo>
                    <a:pt x="55" y="26"/>
                  </a:moveTo>
                  <a:cubicBezTo>
                    <a:pt x="52" y="19"/>
                    <a:pt x="46" y="15"/>
                    <a:pt x="37" y="15"/>
                  </a:cubicBezTo>
                  <a:cubicBezTo>
                    <a:pt x="29" y="15"/>
                    <a:pt x="23" y="19"/>
                    <a:pt x="20" y="26"/>
                  </a:cubicBezTo>
                  <a:cubicBezTo>
                    <a:pt x="18" y="30"/>
                    <a:pt x="18" y="33"/>
                    <a:pt x="18" y="3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3"/>
                    <a:pt x="57" y="30"/>
                    <a:pt x="55" y="26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DA9B991C-49F5-458F-A20A-C20F2F577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99" y="2155"/>
              <a:ext cx="153" cy="189"/>
            </a:xfrm>
            <a:custGeom>
              <a:avLst/>
              <a:gdLst>
                <a:gd name="T0" fmla="*/ 36 w 73"/>
                <a:gd name="T1" fmla="*/ 90 h 90"/>
                <a:gd name="T2" fmla="*/ 0 w 73"/>
                <a:gd name="T3" fmla="*/ 77 h 90"/>
                <a:gd name="T4" fmla="*/ 11 w 73"/>
                <a:gd name="T5" fmla="*/ 66 h 90"/>
                <a:gd name="T6" fmla="*/ 36 w 73"/>
                <a:gd name="T7" fmla="*/ 75 h 90"/>
                <a:gd name="T8" fmla="*/ 56 w 73"/>
                <a:gd name="T9" fmla="*/ 63 h 90"/>
                <a:gd name="T10" fmla="*/ 44 w 73"/>
                <a:gd name="T11" fmla="*/ 52 h 90"/>
                <a:gd name="T12" fmla="*/ 30 w 73"/>
                <a:gd name="T13" fmla="*/ 51 h 90"/>
                <a:gd name="T14" fmla="*/ 4 w 73"/>
                <a:gd name="T15" fmla="*/ 27 h 90"/>
                <a:gd name="T16" fmla="*/ 37 w 73"/>
                <a:gd name="T17" fmla="*/ 0 h 90"/>
                <a:gd name="T18" fmla="*/ 69 w 73"/>
                <a:gd name="T19" fmla="*/ 10 h 90"/>
                <a:gd name="T20" fmla="*/ 58 w 73"/>
                <a:gd name="T21" fmla="*/ 21 h 90"/>
                <a:gd name="T22" fmla="*/ 37 w 73"/>
                <a:gd name="T23" fmla="*/ 15 h 90"/>
                <a:gd name="T24" fmla="*/ 21 w 73"/>
                <a:gd name="T25" fmla="*/ 26 h 90"/>
                <a:gd name="T26" fmla="*/ 33 w 73"/>
                <a:gd name="T27" fmla="*/ 36 h 90"/>
                <a:gd name="T28" fmla="*/ 47 w 73"/>
                <a:gd name="T29" fmla="*/ 37 h 90"/>
                <a:gd name="T30" fmla="*/ 73 w 73"/>
                <a:gd name="T31" fmla="*/ 62 h 90"/>
                <a:gd name="T32" fmla="*/ 36 w 73"/>
                <a:gd name="T3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" h="90">
                  <a:moveTo>
                    <a:pt x="36" y="90"/>
                  </a:moveTo>
                  <a:cubicBezTo>
                    <a:pt x="22" y="90"/>
                    <a:pt x="10" y="87"/>
                    <a:pt x="0" y="77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8" y="73"/>
                    <a:pt x="28" y="75"/>
                    <a:pt x="36" y="75"/>
                  </a:cubicBezTo>
                  <a:cubicBezTo>
                    <a:pt x="47" y="75"/>
                    <a:pt x="56" y="71"/>
                    <a:pt x="56" y="63"/>
                  </a:cubicBezTo>
                  <a:cubicBezTo>
                    <a:pt x="56" y="57"/>
                    <a:pt x="52" y="53"/>
                    <a:pt x="44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13" y="50"/>
                    <a:pt x="4" y="42"/>
                    <a:pt x="4" y="27"/>
                  </a:cubicBezTo>
                  <a:cubicBezTo>
                    <a:pt x="4" y="10"/>
                    <a:pt x="19" y="0"/>
                    <a:pt x="37" y="0"/>
                  </a:cubicBezTo>
                  <a:cubicBezTo>
                    <a:pt x="50" y="0"/>
                    <a:pt x="61" y="3"/>
                    <a:pt x="69" y="1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3" y="17"/>
                    <a:pt x="45" y="15"/>
                    <a:pt x="37" y="15"/>
                  </a:cubicBezTo>
                  <a:cubicBezTo>
                    <a:pt x="26" y="15"/>
                    <a:pt x="21" y="20"/>
                    <a:pt x="21" y="26"/>
                  </a:cubicBezTo>
                  <a:cubicBezTo>
                    <a:pt x="21" y="31"/>
                    <a:pt x="24" y="35"/>
                    <a:pt x="33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63" y="39"/>
                    <a:pt x="73" y="47"/>
                    <a:pt x="73" y="62"/>
                  </a:cubicBezTo>
                  <a:cubicBezTo>
                    <a:pt x="73" y="80"/>
                    <a:pt x="57" y="90"/>
                    <a:pt x="36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Rectangle 10">
              <a:extLst>
                <a:ext uri="{FF2B5EF4-FFF2-40B4-BE49-F238E27FC236}">
                  <a16:creationId xmlns:a16="http://schemas.microsoft.com/office/drawing/2014/main" id="{3C0E1FD4-6C59-4BD1-BD9A-F6C0508E1A2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196" y="2157"/>
              <a:ext cx="38" cy="18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D461498-7109-4420-9B94-F4FC91720F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6" y="1743"/>
              <a:ext cx="100" cy="162"/>
            </a:xfrm>
            <a:custGeom>
              <a:avLst/>
              <a:gdLst>
                <a:gd name="T0" fmla="*/ 48 w 48"/>
                <a:gd name="T1" fmla="*/ 52 h 77"/>
                <a:gd name="T2" fmla="*/ 42 w 48"/>
                <a:gd name="T3" fmla="*/ 71 h 77"/>
                <a:gd name="T4" fmla="*/ 24 w 48"/>
                <a:gd name="T5" fmla="*/ 77 h 77"/>
                <a:gd name="T6" fmla="*/ 6 w 48"/>
                <a:gd name="T7" fmla="*/ 68 h 77"/>
                <a:gd name="T8" fmla="*/ 0 w 48"/>
                <a:gd name="T9" fmla="*/ 45 h 77"/>
                <a:gd name="T10" fmla="*/ 0 w 48"/>
                <a:gd name="T11" fmla="*/ 31 h 77"/>
                <a:gd name="T12" fmla="*/ 6 w 48"/>
                <a:gd name="T13" fmla="*/ 8 h 77"/>
                <a:gd name="T14" fmla="*/ 25 w 48"/>
                <a:gd name="T15" fmla="*/ 0 h 77"/>
                <a:gd name="T16" fmla="*/ 42 w 48"/>
                <a:gd name="T17" fmla="*/ 6 h 77"/>
                <a:gd name="T18" fmla="*/ 48 w 48"/>
                <a:gd name="T19" fmla="*/ 25 h 77"/>
                <a:gd name="T20" fmla="*/ 39 w 48"/>
                <a:gd name="T21" fmla="*/ 25 h 77"/>
                <a:gd name="T22" fmla="*/ 35 w 48"/>
                <a:gd name="T23" fmla="*/ 12 h 77"/>
                <a:gd name="T24" fmla="*/ 25 w 48"/>
                <a:gd name="T25" fmla="*/ 8 h 77"/>
                <a:gd name="T26" fmla="*/ 13 w 48"/>
                <a:gd name="T27" fmla="*/ 14 h 77"/>
                <a:gd name="T28" fmla="*/ 9 w 48"/>
                <a:gd name="T29" fmla="*/ 31 h 77"/>
                <a:gd name="T30" fmla="*/ 9 w 48"/>
                <a:gd name="T31" fmla="*/ 45 h 77"/>
                <a:gd name="T32" fmla="*/ 13 w 48"/>
                <a:gd name="T33" fmla="*/ 63 h 77"/>
                <a:gd name="T34" fmla="*/ 24 w 48"/>
                <a:gd name="T35" fmla="*/ 69 h 77"/>
                <a:gd name="T36" fmla="*/ 35 w 48"/>
                <a:gd name="T37" fmla="*/ 65 h 77"/>
                <a:gd name="T38" fmla="*/ 39 w 48"/>
                <a:gd name="T39" fmla="*/ 52 h 77"/>
                <a:gd name="T40" fmla="*/ 48 w 48"/>
                <a:gd name="T41" fmla="*/ 5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77">
                  <a:moveTo>
                    <a:pt x="48" y="52"/>
                  </a:moveTo>
                  <a:cubicBezTo>
                    <a:pt x="48" y="60"/>
                    <a:pt x="46" y="66"/>
                    <a:pt x="42" y="71"/>
                  </a:cubicBezTo>
                  <a:cubicBezTo>
                    <a:pt x="38" y="75"/>
                    <a:pt x="32" y="77"/>
                    <a:pt x="24" y="77"/>
                  </a:cubicBezTo>
                  <a:cubicBezTo>
                    <a:pt x="17" y="77"/>
                    <a:pt x="11" y="74"/>
                    <a:pt x="6" y="68"/>
                  </a:cubicBezTo>
                  <a:cubicBezTo>
                    <a:pt x="2" y="63"/>
                    <a:pt x="0" y="55"/>
                    <a:pt x="0" y="4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1"/>
                    <a:pt x="48" y="17"/>
                    <a:pt x="48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19"/>
                    <a:pt x="37" y="14"/>
                    <a:pt x="35" y="12"/>
                  </a:cubicBezTo>
                  <a:cubicBezTo>
                    <a:pt x="33" y="9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1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19" y="69"/>
                    <a:pt x="24" y="69"/>
                  </a:cubicBezTo>
                  <a:cubicBezTo>
                    <a:pt x="29" y="69"/>
                    <a:pt x="33" y="68"/>
                    <a:pt x="35" y="65"/>
                  </a:cubicBezTo>
                  <a:cubicBezTo>
                    <a:pt x="37" y="63"/>
                    <a:pt x="38" y="58"/>
                    <a:pt x="39" y="52"/>
                  </a:cubicBezTo>
                  <a:lnTo>
                    <a:pt x="48" y="5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2E734F29-D825-4BED-9F34-54E5941371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943" y="1745"/>
              <a:ext cx="119" cy="158"/>
            </a:xfrm>
            <a:custGeom>
              <a:avLst/>
              <a:gdLst>
                <a:gd name="T0" fmla="*/ 86 w 119"/>
                <a:gd name="T1" fmla="*/ 116 h 158"/>
                <a:gd name="T2" fmla="*/ 34 w 119"/>
                <a:gd name="T3" fmla="*/ 116 h 158"/>
                <a:gd name="T4" fmla="*/ 21 w 119"/>
                <a:gd name="T5" fmla="*/ 158 h 158"/>
                <a:gd name="T6" fmla="*/ 0 w 119"/>
                <a:gd name="T7" fmla="*/ 158 h 158"/>
                <a:gd name="T8" fmla="*/ 52 w 119"/>
                <a:gd name="T9" fmla="*/ 0 h 158"/>
                <a:gd name="T10" fmla="*/ 69 w 119"/>
                <a:gd name="T11" fmla="*/ 0 h 158"/>
                <a:gd name="T12" fmla="*/ 119 w 119"/>
                <a:gd name="T13" fmla="*/ 158 h 158"/>
                <a:gd name="T14" fmla="*/ 98 w 119"/>
                <a:gd name="T15" fmla="*/ 158 h 158"/>
                <a:gd name="T16" fmla="*/ 86 w 119"/>
                <a:gd name="T17" fmla="*/ 116 h 158"/>
                <a:gd name="T18" fmla="*/ 38 w 119"/>
                <a:gd name="T19" fmla="*/ 99 h 158"/>
                <a:gd name="T20" fmla="*/ 82 w 119"/>
                <a:gd name="T21" fmla="*/ 99 h 158"/>
                <a:gd name="T22" fmla="*/ 61 w 119"/>
                <a:gd name="T23" fmla="*/ 27 h 158"/>
                <a:gd name="T24" fmla="*/ 38 w 119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9" h="158">
                  <a:moveTo>
                    <a:pt x="86" y="116"/>
                  </a:moveTo>
                  <a:lnTo>
                    <a:pt x="34" y="11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52" y="0"/>
                  </a:lnTo>
                  <a:lnTo>
                    <a:pt x="69" y="0"/>
                  </a:lnTo>
                  <a:lnTo>
                    <a:pt x="119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8" y="99"/>
                  </a:moveTo>
                  <a:lnTo>
                    <a:pt x="82" y="99"/>
                  </a:lnTo>
                  <a:lnTo>
                    <a:pt x="61" y="27"/>
                  </a:lnTo>
                  <a:lnTo>
                    <a:pt x="38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1E25AD40-FBC8-4ED3-95DA-F21F0380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5" y="1745"/>
              <a:ext cx="134" cy="158"/>
            </a:xfrm>
            <a:custGeom>
              <a:avLst/>
              <a:gdLst>
                <a:gd name="T0" fmla="*/ 28 w 134"/>
                <a:gd name="T1" fmla="*/ 0 h 158"/>
                <a:gd name="T2" fmla="*/ 67 w 134"/>
                <a:gd name="T3" fmla="*/ 128 h 158"/>
                <a:gd name="T4" fmla="*/ 109 w 134"/>
                <a:gd name="T5" fmla="*/ 0 h 158"/>
                <a:gd name="T6" fmla="*/ 134 w 134"/>
                <a:gd name="T7" fmla="*/ 0 h 158"/>
                <a:gd name="T8" fmla="*/ 134 w 134"/>
                <a:gd name="T9" fmla="*/ 158 h 158"/>
                <a:gd name="T10" fmla="*/ 116 w 134"/>
                <a:gd name="T11" fmla="*/ 158 h 158"/>
                <a:gd name="T12" fmla="*/ 116 w 134"/>
                <a:gd name="T13" fmla="*/ 97 h 158"/>
                <a:gd name="T14" fmla="*/ 118 w 134"/>
                <a:gd name="T15" fmla="*/ 34 h 158"/>
                <a:gd name="T16" fmla="*/ 76 w 134"/>
                <a:gd name="T17" fmla="*/ 158 h 158"/>
                <a:gd name="T18" fmla="*/ 61 w 134"/>
                <a:gd name="T19" fmla="*/ 158 h 158"/>
                <a:gd name="T20" fmla="*/ 19 w 134"/>
                <a:gd name="T21" fmla="*/ 36 h 158"/>
                <a:gd name="T22" fmla="*/ 21 w 134"/>
                <a:gd name="T23" fmla="*/ 97 h 158"/>
                <a:gd name="T24" fmla="*/ 21 w 134"/>
                <a:gd name="T25" fmla="*/ 158 h 158"/>
                <a:gd name="T26" fmla="*/ 0 w 134"/>
                <a:gd name="T27" fmla="*/ 158 h 158"/>
                <a:gd name="T28" fmla="*/ 0 w 134"/>
                <a:gd name="T29" fmla="*/ 0 h 158"/>
                <a:gd name="T30" fmla="*/ 28 w 134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4" h="158">
                  <a:moveTo>
                    <a:pt x="28" y="0"/>
                  </a:moveTo>
                  <a:lnTo>
                    <a:pt x="67" y="128"/>
                  </a:lnTo>
                  <a:lnTo>
                    <a:pt x="109" y="0"/>
                  </a:lnTo>
                  <a:lnTo>
                    <a:pt x="134" y="0"/>
                  </a:lnTo>
                  <a:lnTo>
                    <a:pt x="134" y="158"/>
                  </a:lnTo>
                  <a:lnTo>
                    <a:pt x="116" y="158"/>
                  </a:lnTo>
                  <a:lnTo>
                    <a:pt x="116" y="97"/>
                  </a:lnTo>
                  <a:lnTo>
                    <a:pt x="118" y="34"/>
                  </a:lnTo>
                  <a:lnTo>
                    <a:pt x="76" y="158"/>
                  </a:lnTo>
                  <a:lnTo>
                    <a:pt x="61" y="158"/>
                  </a:lnTo>
                  <a:lnTo>
                    <a:pt x="19" y="36"/>
                  </a:lnTo>
                  <a:lnTo>
                    <a:pt x="21" y="97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447EEB1-D728-4DEE-AF1C-71E04C7523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55" y="1745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39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39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9" y="37"/>
                    <a:pt x="32" y="36"/>
                    <a:pt x="34" y="34"/>
                  </a:cubicBezTo>
                  <a:cubicBezTo>
                    <a:pt x="36" y="31"/>
                    <a:pt x="37" y="27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2" y="9"/>
                    <a:pt x="29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9E0C6E8-E58B-450A-B18B-C3DE6A4AC7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8" y="1745"/>
              <a:ext cx="97" cy="160"/>
            </a:xfrm>
            <a:custGeom>
              <a:avLst/>
              <a:gdLst>
                <a:gd name="T0" fmla="*/ 46 w 46"/>
                <a:gd name="T1" fmla="*/ 0 h 76"/>
                <a:gd name="T2" fmla="*/ 46 w 46"/>
                <a:gd name="T3" fmla="*/ 53 h 76"/>
                <a:gd name="T4" fmla="*/ 40 w 46"/>
                <a:gd name="T5" fmla="*/ 70 h 76"/>
                <a:gd name="T6" fmla="*/ 23 w 46"/>
                <a:gd name="T7" fmla="*/ 76 h 76"/>
                <a:gd name="T8" fmla="*/ 6 w 46"/>
                <a:gd name="T9" fmla="*/ 70 h 76"/>
                <a:gd name="T10" fmla="*/ 0 w 46"/>
                <a:gd name="T11" fmla="*/ 53 h 76"/>
                <a:gd name="T12" fmla="*/ 0 w 46"/>
                <a:gd name="T13" fmla="*/ 0 h 76"/>
                <a:gd name="T14" fmla="*/ 9 w 46"/>
                <a:gd name="T15" fmla="*/ 0 h 76"/>
                <a:gd name="T16" fmla="*/ 9 w 46"/>
                <a:gd name="T17" fmla="*/ 53 h 76"/>
                <a:gd name="T18" fmla="*/ 12 w 46"/>
                <a:gd name="T19" fmla="*/ 64 h 76"/>
                <a:gd name="T20" fmla="*/ 23 w 46"/>
                <a:gd name="T21" fmla="*/ 68 h 76"/>
                <a:gd name="T22" fmla="*/ 33 w 46"/>
                <a:gd name="T23" fmla="*/ 64 h 76"/>
                <a:gd name="T24" fmla="*/ 37 w 46"/>
                <a:gd name="T25" fmla="*/ 53 h 76"/>
                <a:gd name="T26" fmla="*/ 37 w 46"/>
                <a:gd name="T27" fmla="*/ 0 h 76"/>
                <a:gd name="T28" fmla="*/ 46 w 46"/>
                <a:gd name="T2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6">
                  <a:moveTo>
                    <a:pt x="46" y="0"/>
                  </a:moveTo>
                  <a:cubicBezTo>
                    <a:pt x="46" y="53"/>
                    <a:pt x="46" y="53"/>
                    <a:pt x="46" y="53"/>
                  </a:cubicBezTo>
                  <a:cubicBezTo>
                    <a:pt x="46" y="60"/>
                    <a:pt x="44" y="66"/>
                    <a:pt x="40" y="70"/>
                  </a:cubicBezTo>
                  <a:cubicBezTo>
                    <a:pt x="36" y="74"/>
                    <a:pt x="30" y="76"/>
                    <a:pt x="23" y="76"/>
                  </a:cubicBezTo>
                  <a:cubicBezTo>
                    <a:pt x="15" y="76"/>
                    <a:pt x="10" y="74"/>
                    <a:pt x="6" y="70"/>
                  </a:cubicBezTo>
                  <a:cubicBezTo>
                    <a:pt x="2" y="66"/>
                    <a:pt x="0" y="61"/>
                    <a:pt x="0" y="5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4"/>
                  </a:cubicBezTo>
                  <a:cubicBezTo>
                    <a:pt x="15" y="67"/>
                    <a:pt x="18" y="68"/>
                    <a:pt x="23" y="68"/>
                  </a:cubicBezTo>
                  <a:cubicBezTo>
                    <a:pt x="28" y="68"/>
                    <a:pt x="31" y="67"/>
                    <a:pt x="33" y="64"/>
                  </a:cubicBezTo>
                  <a:cubicBezTo>
                    <a:pt x="35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A5BB76D3-AF3B-47A4-8BA0-0E310CA1D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00" y="1743"/>
              <a:ext cx="96" cy="162"/>
            </a:xfrm>
            <a:custGeom>
              <a:avLst/>
              <a:gdLst>
                <a:gd name="T0" fmla="*/ 37 w 46"/>
                <a:gd name="T1" fmla="*/ 57 h 77"/>
                <a:gd name="T2" fmla="*/ 34 w 46"/>
                <a:gd name="T3" fmla="*/ 48 h 77"/>
                <a:gd name="T4" fmla="*/ 23 w 46"/>
                <a:gd name="T5" fmla="*/ 42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5 h 77"/>
                <a:gd name="T14" fmla="*/ 24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7 w 46"/>
                <a:gd name="T23" fmla="*/ 22 h 77"/>
                <a:gd name="T24" fmla="*/ 33 w 46"/>
                <a:gd name="T25" fmla="*/ 12 h 77"/>
                <a:gd name="T26" fmla="*/ 24 w 46"/>
                <a:gd name="T27" fmla="*/ 8 h 77"/>
                <a:gd name="T28" fmla="*/ 15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7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7" y="57"/>
                  </a:moveTo>
                  <a:cubicBezTo>
                    <a:pt x="37" y="53"/>
                    <a:pt x="36" y="50"/>
                    <a:pt x="34" y="48"/>
                  </a:cubicBezTo>
                  <a:cubicBezTo>
                    <a:pt x="31" y="46"/>
                    <a:pt x="28" y="44"/>
                    <a:pt x="23" y="42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4"/>
                    <a:pt x="5" y="32"/>
                    <a:pt x="4" y="29"/>
                  </a:cubicBezTo>
                  <a:cubicBezTo>
                    <a:pt x="3" y="27"/>
                    <a:pt x="2" y="24"/>
                    <a:pt x="2" y="20"/>
                  </a:cubicBezTo>
                  <a:cubicBezTo>
                    <a:pt x="2" y="14"/>
                    <a:pt x="4" y="9"/>
                    <a:pt x="8" y="5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18"/>
                    <a:pt x="35" y="14"/>
                    <a:pt x="33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20" y="8"/>
                    <a:pt x="17" y="9"/>
                    <a:pt x="15" y="11"/>
                  </a:cubicBezTo>
                  <a:cubicBezTo>
                    <a:pt x="13" y="13"/>
                    <a:pt x="11" y="16"/>
                    <a:pt x="11" y="20"/>
                  </a:cubicBezTo>
                  <a:cubicBezTo>
                    <a:pt x="11" y="23"/>
                    <a:pt x="13" y="26"/>
                    <a:pt x="15" y="28"/>
                  </a:cubicBezTo>
                  <a:cubicBezTo>
                    <a:pt x="17" y="30"/>
                    <a:pt x="21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5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20" y="77"/>
                    <a:pt x="16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1" y="62"/>
                    <a:pt x="13" y="65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EA97D501-6820-4FC9-90ED-F08777A2B9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28" y="1964"/>
              <a:ext cx="96" cy="159"/>
            </a:xfrm>
            <a:custGeom>
              <a:avLst/>
              <a:gdLst>
                <a:gd name="T0" fmla="*/ 0 w 46"/>
                <a:gd name="T1" fmla="*/ 76 h 76"/>
                <a:gd name="T2" fmla="*/ 0 w 46"/>
                <a:gd name="T3" fmla="*/ 0 h 76"/>
                <a:gd name="T4" fmla="*/ 18 w 46"/>
                <a:gd name="T5" fmla="*/ 0 h 76"/>
                <a:gd name="T6" fmla="*/ 39 w 46"/>
                <a:gd name="T7" fmla="*/ 8 h 76"/>
                <a:gd name="T8" fmla="*/ 46 w 46"/>
                <a:gd name="T9" fmla="*/ 32 h 76"/>
                <a:gd name="T10" fmla="*/ 46 w 46"/>
                <a:gd name="T11" fmla="*/ 44 h 76"/>
                <a:gd name="T12" fmla="*/ 39 w 46"/>
                <a:gd name="T13" fmla="*/ 67 h 76"/>
                <a:gd name="T14" fmla="*/ 17 w 46"/>
                <a:gd name="T15" fmla="*/ 76 h 76"/>
                <a:gd name="T16" fmla="*/ 0 w 46"/>
                <a:gd name="T17" fmla="*/ 76 h 76"/>
                <a:gd name="T18" fmla="*/ 10 w 46"/>
                <a:gd name="T19" fmla="*/ 8 h 76"/>
                <a:gd name="T20" fmla="*/ 10 w 46"/>
                <a:gd name="T21" fmla="*/ 67 h 76"/>
                <a:gd name="T22" fmla="*/ 17 w 46"/>
                <a:gd name="T23" fmla="*/ 67 h 76"/>
                <a:gd name="T24" fmla="*/ 32 w 46"/>
                <a:gd name="T25" fmla="*/ 62 h 76"/>
                <a:gd name="T26" fmla="*/ 37 w 46"/>
                <a:gd name="T27" fmla="*/ 45 h 76"/>
                <a:gd name="T28" fmla="*/ 37 w 46"/>
                <a:gd name="T29" fmla="*/ 31 h 76"/>
                <a:gd name="T30" fmla="*/ 32 w 46"/>
                <a:gd name="T31" fmla="*/ 14 h 76"/>
                <a:gd name="T32" fmla="*/ 18 w 46"/>
                <a:gd name="T33" fmla="*/ 8 h 76"/>
                <a:gd name="T34" fmla="*/ 10 w 46"/>
                <a:gd name="T35" fmla="*/ 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6">
                  <a:moveTo>
                    <a:pt x="0" y="7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2"/>
                    <a:pt x="46" y="3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2"/>
                    <a:pt x="39" y="67"/>
                  </a:cubicBezTo>
                  <a:cubicBezTo>
                    <a:pt x="34" y="73"/>
                    <a:pt x="27" y="76"/>
                    <a:pt x="17" y="76"/>
                  </a:cubicBezTo>
                  <a:lnTo>
                    <a:pt x="0" y="76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2"/>
                  </a:cubicBezTo>
                  <a:cubicBezTo>
                    <a:pt x="35" y="58"/>
                    <a:pt x="37" y="52"/>
                    <a:pt x="37" y="45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8"/>
                    <a:pt x="32" y="14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A9D9BB59-7B6D-4550-A10C-AA3D69F79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47" y="1955"/>
              <a:ext cx="28" cy="53"/>
            </a:xfrm>
            <a:custGeom>
              <a:avLst/>
              <a:gdLst>
                <a:gd name="T0" fmla="*/ 5 w 13"/>
                <a:gd name="T1" fmla="*/ 25 h 25"/>
                <a:gd name="T2" fmla="*/ 0 w 13"/>
                <a:gd name="T3" fmla="*/ 22 h 25"/>
                <a:gd name="T4" fmla="*/ 4 w 13"/>
                <a:gd name="T5" fmla="*/ 8 h 25"/>
                <a:gd name="T6" fmla="*/ 4 w 13"/>
                <a:gd name="T7" fmla="*/ 0 h 25"/>
                <a:gd name="T8" fmla="*/ 13 w 13"/>
                <a:gd name="T9" fmla="*/ 0 h 25"/>
                <a:gd name="T10" fmla="*/ 13 w 13"/>
                <a:gd name="T11" fmla="*/ 7 h 25"/>
                <a:gd name="T12" fmla="*/ 10 w 13"/>
                <a:gd name="T13" fmla="*/ 17 h 25"/>
                <a:gd name="T14" fmla="*/ 5 w 1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5" y="25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7"/>
                    <a:pt x="4" y="13"/>
                    <a:pt x="4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10"/>
                    <a:pt x="12" y="14"/>
                    <a:pt x="10" y="17"/>
                  </a:cubicBezTo>
                  <a:cubicBezTo>
                    <a:pt x="9" y="21"/>
                    <a:pt x="7" y="23"/>
                    <a:pt x="5" y="25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77E6F7A7-27D9-4315-9462-5A8620CF2E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02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3 w 86"/>
                <a:gd name="T15" fmla="*/ 0 h 159"/>
                <a:gd name="T16" fmla="*/ 83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2FA04BBF-0FA4-4F3C-B254-289236D8D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15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1 w 102"/>
                <a:gd name="T5" fmla="*/ 37 h 159"/>
                <a:gd name="T6" fmla="*/ 21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1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AA8DF662-E450-4A3C-91DD-3BD96A3351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47" y="1961"/>
              <a:ext cx="96" cy="164"/>
            </a:xfrm>
            <a:custGeom>
              <a:avLst/>
              <a:gdLst>
                <a:gd name="T0" fmla="*/ 37 w 46"/>
                <a:gd name="T1" fmla="*/ 57 h 78"/>
                <a:gd name="T2" fmla="*/ 33 w 46"/>
                <a:gd name="T3" fmla="*/ 49 h 78"/>
                <a:gd name="T4" fmla="*/ 22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3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3 w 46"/>
                <a:gd name="T27" fmla="*/ 8 h 78"/>
                <a:gd name="T28" fmla="*/ 15 w 46"/>
                <a:gd name="T29" fmla="*/ 12 h 78"/>
                <a:gd name="T30" fmla="*/ 11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9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3" y="49"/>
                  </a:cubicBezTo>
                  <a:cubicBezTo>
                    <a:pt x="31" y="47"/>
                    <a:pt x="28" y="45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3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2" y="14"/>
                    <a:pt x="11" y="17"/>
                    <a:pt x="11" y="21"/>
                  </a:cubicBezTo>
                  <a:cubicBezTo>
                    <a:pt x="11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4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9"/>
                    <a:pt x="11" y="63"/>
                    <a:pt x="13" y="66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90B6546A-EFB9-4224-9801-8DA99CDBAD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Rectangle 23">
              <a:extLst>
                <a:ext uri="{FF2B5EF4-FFF2-40B4-BE49-F238E27FC236}">
                  <a16:creationId xmlns:a16="http://schemas.microsoft.com/office/drawing/2014/main" id="{01CE591E-A327-45DC-947B-47E9671D533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485" y="1964"/>
              <a:ext cx="19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45C0D702-27C3-4E81-8275-870B58AB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38" y="1961"/>
              <a:ext cx="102" cy="164"/>
            </a:xfrm>
            <a:custGeom>
              <a:avLst/>
              <a:gdLst>
                <a:gd name="T0" fmla="*/ 49 w 49"/>
                <a:gd name="T1" fmla="*/ 67 h 78"/>
                <a:gd name="T2" fmla="*/ 47 w 49"/>
                <a:gd name="T3" fmla="*/ 69 h 78"/>
                <a:gd name="T4" fmla="*/ 26 w 49"/>
                <a:gd name="T5" fmla="*/ 78 h 78"/>
                <a:gd name="T6" fmla="*/ 7 w 49"/>
                <a:gd name="T7" fmla="*/ 69 h 78"/>
                <a:gd name="T8" fmla="*/ 0 w 49"/>
                <a:gd name="T9" fmla="*/ 47 h 78"/>
                <a:gd name="T10" fmla="*/ 0 w 49"/>
                <a:gd name="T11" fmla="*/ 32 h 78"/>
                <a:gd name="T12" fmla="*/ 6 w 49"/>
                <a:gd name="T13" fmla="*/ 8 h 78"/>
                <a:gd name="T14" fmla="*/ 25 w 49"/>
                <a:gd name="T15" fmla="*/ 0 h 78"/>
                <a:gd name="T16" fmla="*/ 42 w 49"/>
                <a:gd name="T17" fmla="*/ 6 h 78"/>
                <a:gd name="T18" fmla="*/ 49 w 49"/>
                <a:gd name="T19" fmla="*/ 23 h 78"/>
                <a:gd name="T20" fmla="*/ 39 w 49"/>
                <a:gd name="T21" fmla="*/ 23 h 78"/>
                <a:gd name="T22" fmla="*/ 35 w 49"/>
                <a:gd name="T23" fmla="*/ 12 h 78"/>
                <a:gd name="T24" fmla="*/ 25 w 49"/>
                <a:gd name="T25" fmla="*/ 8 h 78"/>
                <a:gd name="T26" fmla="*/ 13 w 49"/>
                <a:gd name="T27" fmla="*/ 14 h 78"/>
                <a:gd name="T28" fmla="*/ 10 w 49"/>
                <a:gd name="T29" fmla="*/ 31 h 78"/>
                <a:gd name="T30" fmla="*/ 10 w 49"/>
                <a:gd name="T31" fmla="*/ 46 h 78"/>
                <a:gd name="T32" fmla="*/ 14 w 49"/>
                <a:gd name="T33" fmla="*/ 63 h 78"/>
                <a:gd name="T34" fmla="*/ 26 w 49"/>
                <a:gd name="T35" fmla="*/ 69 h 78"/>
                <a:gd name="T36" fmla="*/ 38 w 49"/>
                <a:gd name="T37" fmla="*/ 66 h 78"/>
                <a:gd name="T38" fmla="*/ 39 w 49"/>
                <a:gd name="T39" fmla="*/ 64 h 78"/>
                <a:gd name="T40" fmla="*/ 39 w 49"/>
                <a:gd name="T41" fmla="*/ 47 h 78"/>
                <a:gd name="T42" fmla="*/ 26 w 49"/>
                <a:gd name="T43" fmla="*/ 47 h 78"/>
                <a:gd name="T44" fmla="*/ 26 w 49"/>
                <a:gd name="T45" fmla="*/ 39 h 78"/>
                <a:gd name="T46" fmla="*/ 49 w 49"/>
                <a:gd name="T47" fmla="*/ 39 h 78"/>
                <a:gd name="T48" fmla="*/ 49 w 49"/>
                <a:gd name="T49" fmla="*/ 6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78">
                  <a:moveTo>
                    <a:pt x="49" y="67"/>
                  </a:moveTo>
                  <a:cubicBezTo>
                    <a:pt x="47" y="69"/>
                    <a:pt x="47" y="69"/>
                    <a:pt x="47" y="69"/>
                  </a:cubicBezTo>
                  <a:cubicBezTo>
                    <a:pt x="42" y="75"/>
                    <a:pt x="35" y="78"/>
                    <a:pt x="26" y="78"/>
                  </a:cubicBezTo>
                  <a:cubicBezTo>
                    <a:pt x="18" y="78"/>
                    <a:pt x="12" y="75"/>
                    <a:pt x="7" y="69"/>
                  </a:cubicBezTo>
                  <a:cubicBezTo>
                    <a:pt x="2" y="64"/>
                    <a:pt x="0" y="56"/>
                    <a:pt x="0" y="4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1"/>
                    <a:pt x="2" y="13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2" y="0"/>
                    <a:pt x="38" y="2"/>
                    <a:pt x="42" y="6"/>
                  </a:cubicBezTo>
                  <a:cubicBezTo>
                    <a:pt x="46" y="10"/>
                    <a:pt x="48" y="16"/>
                    <a:pt x="49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19"/>
                    <a:pt x="38" y="15"/>
                    <a:pt x="35" y="12"/>
                  </a:cubicBezTo>
                  <a:cubicBezTo>
                    <a:pt x="33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7"/>
                    <a:pt x="10" y="23"/>
                    <a:pt x="10" y="31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53"/>
                    <a:pt x="11" y="59"/>
                    <a:pt x="14" y="63"/>
                  </a:cubicBezTo>
                  <a:cubicBezTo>
                    <a:pt x="17" y="67"/>
                    <a:pt x="21" y="69"/>
                    <a:pt x="26" y="69"/>
                  </a:cubicBezTo>
                  <a:cubicBezTo>
                    <a:pt x="31" y="69"/>
                    <a:pt x="35" y="68"/>
                    <a:pt x="38" y="66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49" y="39"/>
                    <a:pt x="49" y="39"/>
                    <a:pt x="49" y="39"/>
                  </a:cubicBezTo>
                  <a:lnTo>
                    <a:pt x="49" y="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A490E01A-D314-4BB7-A130-1E1474D707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4" y="1964"/>
              <a:ext cx="102" cy="159"/>
            </a:xfrm>
            <a:custGeom>
              <a:avLst/>
              <a:gdLst>
                <a:gd name="T0" fmla="*/ 102 w 102"/>
                <a:gd name="T1" fmla="*/ 159 h 159"/>
                <a:gd name="T2" fmla="*/ 83 w 102"/>
                <a:gd name="T3" fmla="*/ 159 h 159"/>
                <a:gd name="T4" fmla="*/ 20 w 102"/>
                <a:gd name="T5" fmla="*/ 37 h 159"/>
                <a:gd name="T6" fmla="*/ 20 w 102"/>
                <a:gd name="T7" fmla="*/ 159 h 159"/>
                <a:gd name="T8" fmla="*/ 0 w 102"/>
                <a:gd name="T9" fmla="*/ 159 h 159"/>
                <a:gd name="T10" fmla="*/ 0 w 102"/>
                <a:gd name="T11" fmla="*/ 0 h 159"/>
                <a:gd name="T12" fmla="*/ 20 w 102"/>
                <a:gd name="T13" fmla="*/ 0 h 159"/>
                <a:gd name="T14" fmla="*/ 83 w 102"/>
                <a:gd name="T15" fmla="*/ 124 h 159"/>
                <a:gd name="T16" fmla="*/ 83 w 102"/>
                <a:gd name="T17" fmla="*/ 0 h 159"/>
                <a:gd name="T18" fmla="*/ 102 w 102"/>
                <a:gd name="T19" fmla="*/ 0 h 159"/>
                <a:gd name="T20" fmla="*/ 102 w 102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9">
                  <a:moveTo>
                    <a:pt x="102" y="159"/>
                  </a:moveTo>
                  <a:lnTo>
                    <a:pt x="83" y="159"/>
                  </a:lnTo>
                  <a:lnTo>
                    <a:pt x="20" y="37"/>
                  </a:lnTo>
                  <a:lnTo>
                    <a:pt x="20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0" y="0"/>
                  </a:lnTo>
                  <a:lnTo>
                    <a:pt x="83" y="124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390D6634-8FBB-4858-9E5B-6F8616BBA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14" y="1964"/>
              <a:ext cx="83" cy="159"/>
            </a:xfrm>
            <a:custGeom>
              <a:avLst/>
              <a:gdLst>
                <a:gd name="T0" fmla="*/ 75 w 83"/>
                <a:gd name="T1" fmla="*/ 86 h 159"/>
                <a:gd name="T2" fmla="*/ 19 w 83"/>
                <a:gd name="T3" fmla="*/ 86 h 159"/>
                <a:gd name="T4" fmla="*/ 19 w 83"/>
                <a:gd name="T5" fmla="*/ 140 h 159"/>
                <a:gd name="T6" fmla="*/ 83 w 83"/>
                <a:gd name="T7" fmla="*/ 140 h 159"/>
                <a:gd name="T8" fmla="*/ 83 w 83"/>
                <a:gd name="T9" fmla="*/ 159 h 159"/>
                <a:gd name="T10" fmla="*/ 0 w 83"/>
                <a:gd name="T11" fmla="*/ 159 h 159"/>
                <a:gd name="T12" fmla="*/ 0 w 83"/>
                <a:gd name="T13" fmla="*/ 0 h 159"/>
                <a:gd name="T14" fmla="*/ 83 w 83"/>
                <a:gd name="T15" fmla="*/ 0 h 159"/>
                <a:gd name="T16" fmla="*/ 83 w 83"/>
                <a:gd name="T17" fmla="*/ 16 h 159"/>
                <a:gd name="T18" fmla="*/ 19 w 83"/>
                <a:gd name="T19" fmla="*/ 16 h 159"/>
                <a:gd name="T20" fmla="*/ 19 w 83"/>
                <a:gd name="T21" fmla="*/ 69 h 159"/>
                <a:gd name="T22" fmla="*/ 75 w 83"/>
                <a:gd name="T23" fmla="*/ 69 h 159"/>
                <a:gd name="T24" fmla="*/ 75 w 83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59">
                  <a:moveTo>
                    <a:pt x="75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3" y="140"/>
                  </a:lnTo>
                  <a:lnTo>
                    <a:pt x="83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AEBBC14E-8E68-4353-839F-54ECE5D5C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7" y="1964"/>
              <a:ext cx="132" cy="159"/>
            </a:xfrm>
            <a:custGeom>
              <a:avLst/>
              <a:gdLst>
                <a:gd name="T0" fmla="*/ 25 w 132"/>
                <a:gd name="T1" fmla="*/ 0 h 159"/>
                <a:gd name="T2" fmla="*/ 65 w 132"/>
                <a:gd name="T3" fmla="*/ 130 h 159"/>
                <a:gd name="T4" fmla="*/ 107 w 132"/>
                <a:gd name="T5" fmla="*/ 0 h 159"/>
                <a:gd name="T6" fmla="*/ 132 w 132"/>
                <a:gd name="T7" fmla="*/ 0 h 159"/>
                <a:gd name="T8" fmla="*/ 132 w 132"/>
                <a:gd name="T9" fmla="*/ 159 h 159"/>
                <a:gd name="T10" fmla="*/ 113 w 132"/>
                <a:gd name="T11" fmla="*/ 159 h 159"/>
                <a:gd name="T12" fmla="*/ 113 w 132"/>
                <a:gd name="T13" fmla="*/ 96 h 159"/>
                <a:gd name="T14" fmla="*/ 115 w 132"/>
                <a:gd name="T15" fmla="*/ 35 h 159"/>
                <a:gd name="T16" fmla="*/ 73 w 132"/>
                <a:gd name="T17" fmla="*/ 159 h 159"/>
                <a:gd name="T18" fmla="*/ 58 w 132"/>
                <a:gd name="T19" fmla="*/ 159 h 159"/>
                <a:gd name="T20" fmla="*/ 17 w 132"/>
                <a:gd name="T21" fmla="*/ 35 h 159"/>
                <a:gd name="T22" fmla="*/ 19 w 132"/>
                <a:gd name="T23" fmla="*/ 96 h 159"/>
                <a:gd name="T24" fmla="*/ 19 w 132"/>
                <a:gd name="T25" fmla="*/ 159 h 159"/>
                <a:gd name="T26" fmla="*/ 0 w 132"/>
                <a:gd name="T27" fmla="*/ 159 h 159"/>
                <a:gd name="T28" fmla="*/ 0 w 132"/>
                <a:gd name="T29" fmla="*/ 0 h 159"/>
                <a:gd name="T30" fmla="*/ 25 w 132"/>
                <a:gd name="T31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9">
                  <a:moveTo>
                    <a:pt x="25" y="0"/>
                  </a:moveTo>
                  <a:lnTo>
                    <a:pt x="65" y="130"/>
                  </a:lnTo>
                  <a:lnTo>
                    <a:pt x="107" y="0"/>
                  </a:lnTo>
                  <a:lnTo>
                    <a:pt x="132" y="0"/>
                  </a:lnTo>
                  <a:lnTo>
                    <a:pt x="132" y="159"/>
                  </a:lnTo>
                  <a:lnTo>
                    <a:pt x="113" y="159"/>
                  </a:lnTo>
                  <a:lnTo>
                    <a:pt x="113" y="96"/>
                  </a:lnTo>
                  <a:lnTo>
                    <a:pt x="115" y="35"/>
                  </a:lnTo>
                  <a:lnTo>
                    <a:pt x="73" y="159"/>
                  </a:lnTo>
                  <a:lnTo>
                    <a:pt x="58" y="159"/>
                  </a:lnTo>
                  <a:lnTo>
                    <a:pt x="17" y="35"/>
                  </a:lnTo>
                  <a:lnTo>
                    <a:pt x="19" y="96"/>
                  </a:lnTo>
                  <a:lnTo>
                    <a:pt x="19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4FC8B134-5F55-4B91-A96A-68CC760A2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6" y="1964"/>
              <a:ext cx="84" cy="159"/>
            </a:xfrm>
            <a:custGeom>
              <a:avLst/>
              <a:gdLst>
                <a:gd name="T0" fmla="*/ 76 w 84"/>
                <a:gd name="T1" fmla="*/ 86 h 159"/>
                <a:gd name="T2" fmla="*/ 19 w 84"/>
                <a:gd name="T3" fmla="*/ 86 h 159"/>
                <a:gd name="T4" fmla="*/ 19 w 84"/>
                <a:gd name="T5" fmla="*/ 140 h 159"/>
                <a:gd name="T6" fmla="*/ 84 w 84"/>
                <a:gd name="T7" fmla="*/ 140 h 159"/>
                <a:gd name="T8" fmla="*/ 84 w 84"/>
                <a:gd name="T9" fmla="*/ 159 h 159"/>
                <a:gd name="T10" fmla="*/ 0 w 84"/>
                <a:gd name="T11" fmla="*/ 159 h 159"/>
                <a:gd name="T12" fmla="*/ 0 w 84"/>
                <a:gd name="T13" fmla="*/ 0 h 159"/>
                <a:gd name="T14" fmla="*/ 84 w 84"/>
                <a:gd name="T15" fmla="*/ 0 h 159"/>
                <a:gd name="T16" fmla="*/ 84 w 84"/>
                <a:gd name="T17" fmla="*/ 16 h 159"/>
                <a:gd name="T18" fmla="*/ 19 w 84"/>
                <a:gd name="T19" fmla="*/ 16 h 159"/>
                <a:gd name="T20" fmla="*/ 19 w 84"/>
                <a:gd name="T21" fmla="*/ 69 h 159"/>
                <a:gd name="T22" fmla="*/ 76 w 84"/>
                <a:gd name="T23" fmla="*/ 69 h 159"/>
                <a:gd name="T24" fmla="*/ 76 w 84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9">
                  <a:moveTo>
                    <a:pt x="76" y="86"/>
                  </a:moveTo>
                  <a:lnTo>
                    <a:pt x="19" y="86"/>
                  </a:lnTo>
                  <a:lnTo>
                    <a:pt x="19" y="140"/>
                  </a:lnTo>
                  <a:lnTo>
                    <a:pt x="84" y="140"/>
                  </a:lnTo>
                  <a:lnTo>
                    <a:pt x="84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19" y="16"/>
                  </a:lnTo>
                  <a:lnTo>
                    <a:pt x="19" y="69"/>
                  </a:lnTo>
                  <a:lnTo>
                    <a:pt x="76" y="69"/>
                  </a:lnTo>
                  <a:lnTo>
                    <a:pt x="76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D6036756-6BC0-484F-AA52-D848A39FE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07" y="1964"/>
              <a:ext cx="103" cy="159"/>
            </a:xfrm>
            <a:custGeom>
              <a:avLst/>
              <a:gdLst>
                <a:gd name="T0" fmla="*/ 103 w 103"/>
                <a:gd name="T1" fmla="*/ 159 h 159"/>
                <a:gd name="T2" fmla="*/ 84 w 103"/>
                <a:gd name="T3" fmla="*/ 159 h 159"/>
                <a:gd name="T4" fmla="*/ 21 w 103"/>
                <a:gd name="T5" fmla="*/ 37 h 159"/>
                <a:gd name="T6" fmla="*/ 21 w 103"/>
                <a:gd name="T7" fmla="*/ 159 h 159"/>
                <a:gd name="T8" fmla="*/ 0 w 103"/>
                <a:gd name="T9" fmla="*/ 159 h 159"/>
                <a:gd name="T10" fmla="*/ 0 w 103"/>
                <a:gd name="T11" fmla="*/ 0 h 159"/>
                <a:gd name="T12" fmla="*/ 21 w 103"/>
                <a:gd name="T13" fmla="*/ 0 h 159"/>
                <a:gd name="T14" fmla="*/ 84 w 103"/>
                <a:gd name="T15" fmla="*/ 124 h 159"/>
                <a:gd name="T16" fmla="*/ 84 w 103"/>
                <a:gd name="T17" fmla="*/ 0 h 159"/>
                <a:gd name="T18" fmla="*/ 103 w 103"/>
                <a:gd name="T19" fmla="*/ 0 h 159"/>
                <a:gd name="T20" fmla="*/ 103 w 103"/>
                <a:gd name="T21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9">
                  <a:moveTo>
                    <a:pt x="103" y="159"/>
                  </a:moveTo>
                  <a:lnTo>
                    <a:pt x="84" y="159"/>
                  </a:lnTo>
                  <a:lnTo>
                    <a:pt x="21" y="37"/>
                  </a:lnTo>
                  <a:lnTo>
                    <a:pt x="21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4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B00DD47D-B0BC-4F0E-A898-B7127B1AF6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33" y="1964"/>
              <a:ext cx="102" cy="159"/>
            </a:xfrm>
            <a:custGeom>
              <a:avLst/>
              <a:gdLst>
                <a:gd name="T0" fmla="*/ 102 w 102"/>
                <a:gd name="T1" fmla="*/ 16 h 159"/>
                <a:gd name="T2" fmla="*/ 63 w 102"/>
                <a:gd name="T3" fmla="*/ 16 h 159"/>
                <a:gd name="T4" fmla="*/ 63 w 102"/>
                <a:gd name="T5" fmla="*/ 159 h 159"/>
                <a:gd name="T6" fmla="*/ 42 w 102"/>
                <a:gd name="T7" fmla="*/ 159 h 159"/>
                <a:gd name="T8" fmla="*/ 42 w 102"/>
                <a:gd name="T9" fmla="*/ 16 h 159"/>
                <a:gd name="T10" fmla="*/ 0 w 102"/>
                <a:gd name="T11" fmla="*/ 16 h 159"/>
                <a:gd name="T12" fmla="*/ 0 w 102"/>
                <a:gd name="T13" fmla="*/ 0 h 159"/>
                <a:gd name="T14" fmla="*/ 102 w 102"/>
                <a:gd name="T15" fmla="*/ 0 h 159"/>
                <a:gd name="T16" fmla="*/ 102 w 102"/>
                <a:gd name="T17" fmla="*/ 1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9">
                  <a:moveTo>
                    <a:pt x="102" y="16"/>
                  </a:moveTo>
                  <a:lnTo>
                    <a:pt x="63" y="16"/>
                  </a:lnTo>
                  <a:lnTo>
                    <a:pt x="63" y="159"/>
                  </a:lnTo>
                  <a:lnTo>
                    <a:pt x="42" y="159"/>
                  </a:lnTo>
                  <a:lnTo>
                    <a:pt x="42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51EFC021-D8C6-412E-91F4-8E7A433E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02" y="1961"/>
              <a:ext cx="97" cy="164"/>
            </a:xfrm>
            <a:custGeom>
              <a:avLst/>
              <a:gdLst>
                <a:gd name="T0" fmla="*/ 37 w 46"/>
                <a:gd name="T1" fmla="*/ 57 h 78"/>
                <a:gd name="T2" fmla="*/ 34 w 46"/>
                <a:gd name="T3" fmla="*/ 49 h 78"/>
                <a:gd name="T4" fmla="*/ 23 w 46"/>
                <a:gd name="T5" fmla="*/ 43 h 78"/>
                <a:gd name="T6" fmla="*/ 10 w 46"/>
                <a:gd name="T7" fmla="*/ 37 h 78"/>
                <a:gd name="T8" fmla="*/ 4 w 46"/>
                <a:gd name="T9" fmla="*/ 30 h 78"/>
                <a:gd name="T10" fmla="*/ 2 w 46"/>
                <a:gd name="T11" fmla="*/ 21 h 78"/>
                <a:gd name="T12" fmla="*/ 8 w 46"/>
                <a:gd name="T13" fmla="*/ 6 h 78"/>
                <a:gd name="T14" fmla="*/ 24 w 46"/>
                <a:gd name="T15" fmla="*/ 0 h 78"/>
                <a:gd name="T16" fmla="*/ 35 w 46"/>
                <a:gd name="T17" fmla="*/ 3 h 78"/>
                <a:gd name="T18" fmla="*/ 43 w 46"/>
                <a:gd name="T19" fmla="*/ 11 h 78"/>
                <a:gd name="T20" fmla="*/ 46 w 46"/>
                <a:gd name="T21" fmla="*/ 23 h 78"/>
                <a:gd name="T22" fmla="*/ 37 w 46"/>
                <a:gd name="T23" fmla="*/ 23 h 78"/>
                <a:gd name="T24" fmla="*/ 33 w 46"/>
                <a:gd name="T25" fmla="*/ 12 h 78"/>
                <a:gd name="T26" fmla="*/ 24 w 46"/>
                <a:gd name="T27" fmla="*/ 8 h 78"/>
                <a:gd name="T28" fmla="*/ 15 w 46"/>
                <a:gd name="T29" fmla="*/ 12 h 78"/>
                <a:gd name="T30" fmla="*/ 12 w 46"/>
                <a:gd name="T31" fmla="*/ 21 h 78"/>
                <a:gd name="T32" fmla="*/ 15 w 46"/>
                <a:gd name="T33" fmla="*/ 29 h 78"/>
                <a:gd name="T34" fmla="*/ 25 w 46"/>
                <a:gd name="T35" fmla="*/ 34 h 78"/>
                <a:gd name="T36" fmla="*/ 41 w 46"/>
                <a:gd name="T37" fmla="*/ 43 h 78"/>
                <a:gd name="T38" fmla="*/ 46 w 46"/>
                <a:gd name="T39" fmla="*/ 57 h 78"/>
                <a:gd name="T40" fmla="*/ 40 w 46"/>
                <a:gd name="T41" fmla="*/ 72 h 78"/>
                <a:gd name="T42" fmla="*/ 24 w 46"/>
                <a:gd name="T43" fmla="*/ 78 h 78"/>
                <a:gd name="T44" fmla="*/ 12 w 46"/>
                <a:gd name="T45" fmla="*/ 75 h 78"/>
                <a:gd name="T46" fmla="*/ 3 w 46"/>
                <a:gd name="T47" fmla="*/ 67 h 78"/>
                <a:gd name="T48" fmla="*/ 0 w 46"/>
                <a:gd name="T49" fmla="*/ 55 h 78"/>
                <a:gd name="T50" fmla="*/ 10 w 46"/>
                <a:gd name="T51" fmla="*/ 55 h 78"/>
                <a:gd name="T52" fmla="*/ 13 w 46"/>
                <a:gd name="T53" fmla="*/ 66 h 78"/>
                <a:gd name="T54" fmla="*/ 24 w 46"/>
                <a:gd name="T55" fmla="*/ 69 h 78"/>
                <a:gd name="T56" fmla="*/ 33 w 46"/>
                <a:gd name="T57" fmla="*/ 66 h 78"/>
                <a:gd name="T58" fmla="*/ 37 w 46"/>
                <a:gd name="T59" fmla="*/ 5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8">
                  <a:moveTo>
                    <a:pt x="37" y="57"/>
                  </a:moveTo>
                  <a:cubicBezTo>
                    <a:pt x="37" y="54"/>
                    <a:pt x="36" y="51"/>
                    <a:pt x="34" y="49"/>
                  </a:cubicBezTo>
                  <a:cubicBezTo>
                    <a:pt x="32" y="47"/>
                    <a:pt x="28" y="45"/>
                    <a:pt x="23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8" y="35"/>
                    <a:pt x="5" y="33"/>
                    <a:pt x="4" y="30"/>
                  </a:cubicBezTo>
                  <a:cubicBezTo>
                    <a:pt x="3" y="27"/>
                    <a:pt x="2" y="24"/>
                    <a:pt x="2" y="21"/>
                  </a:cubicBezTo>
                  <a:cubicBezTo>
                    <a:pt x="2" y="15"/>
                    <a:pt x="4" y="10"/>
                    <a:pt x="8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9" y="5"/>
                    <a:pt x="41" y="8"/>
                    <a:pt x="43" y="11"/>
                  </a:cubicBezTo>
                  <a:cubicBezTo>
                    <a:pt x="45" y="15"/>
                    <a:pt x="46" y="19"/>
                    <a:pt x="46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18"/>
                    <a:pt x="35" y="15"/>
                    <a:pt x="33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20" y="8"/>
                    <a:pt x="17" y="9"/>
                    <a:pt x="15" y="12"/>
                  </a:cubicBezTo>
                  <a:cubicBezTo>
                    <a:pt x="13" y="14"/>
                    <a:pt x="12" y="17"/>
                    <a:pt x="12" y="21"/>
                  </a:cubicBezTo>
                  <a:cubicBezTo>
                    <a:pt x="12" y="24"/>
                    <a:pt x="13" y="26"/>
                    <a:pt x="15" y="29"/>
                  </a:cubicBezTo>
                  <a:cubicBezTo>
                    <a:pt x="17" y="31"/>
                    <a:pt x="21" y="33"/>
                    <a:pt x="25" y="34"/>
                  </a:cubicBezTo>
                  <a:cubicBezTo>
                    <a:pt x="33" y="37"/>
                    <a:pt x="38" y="40"/>
                    <a:pt x="41" y="43"/>
                  </a:cubicBezTo>
                  <a:cubicBezTo>
                    <a:pt x="45" y="47"/>
                    <a:pt x="46" y="52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6"/>
                    <a:pt x="31" y="78"/>
                    <a:pt x="24" y="78"/>
                  </a:cubicBezTo>
                  <a:cubicBezTo>
                    <a:pt x="20" y="78"/>
                    <a:pt x="16" y="77"/>
                    <a:pt x="12" y="75"/>
                  </a:cubicBezTo>
                  <a:cubicBezTo>
                    <a:pt x="8" y="73"/>
                    <a:pt x="5" y="70"/>
                    <a:pt x="3" y="67"/>
                  </a:cubicBezTo>
                  <a:cubicBezTo>
                    <a:pt x="1" y="63"/>
                    <a:pt x="0" y="59"/>
                    <a:pt x="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9"/>
                    <a:pt x="11" y="63"/>
                    <a:pt x="13" y="66"/>
                  </a:cubicBezTo>
                  <a:cubicBezTo>
                    <a:pt x="16" y="68"/>
                    <a:pt x="20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6" y="64"/>
                    <a:pt x="37" y="61"/>
                    <a:pt x="37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6DEB6040-4F24-4D18-93E9-2DF31C875B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24" y="1964"/>
              <a:ext cx="98" cy="161"/>
            </a:xfrm>
            <a:custGeom>
              <a:avLst/>
              <a:gdLst>
                <a:gd name="T0" fmla="*/ 47 w 47"/>
                <a:gd name="T1" fmla="*/ 0 h 77"/>
                <a:gd name="T2" fmla="*/ 47 w 47"/>
                <a:gd name="T3" fmla="*/ 54 h 77"/>
                <a:gd name="T4" fmla="*/ 40 w 47"/>
                <a:gd name="T5" fmla="*/ 70 h 77"/>
                <a:gd name="T6" fmla="*/ 23 w 47"/>
                <a:gd name="T7" fmla="*/ 77 h 77"/>
                <a:gd name="T8" fmla="*/ 6 w 47"/>
                <a:gd name="T9" fmla="*/ 71 h 77"/>
                <a:gd name="T10" fmla="*/ 0 w 47"/>
                <a:gd name="T11" fmla="*/ 54 h 77"/>
                <a:gd name="T12" fmla="*/ 0 w 47"/>
                <a:gd name="T13" fmla="*/ 0 h 77"/>
                <a:gd name="T14" fmla="*/ 10 w 47"/>
                <a:gd name="T15" fmla="*/ 0 h 77"/>
                <a:gd name="T16" fmla="*/ 10 w 47"/>
                <a:gd name="T17" fmla="*/ 53 h 77"/>
                <a:gd name="T18" fmla="*/ 13 w 47"/>
                <a:gd name="T19" fmla="*/ 65 h 77"/>
                <a:gd name="T20" fmla="*/ 23 w 47"/>
                <a:gd name="T21" fmla="*/ 68 h 77"/>
                <a:gd name="T22" fmla="*/ 34 w 47"/>
                <a:gd name="T23" fmla="*/ 65 h 77"/>
                <a:gd name="T24" fmla="*/ 37 w 47"/>
                <a:gd name="T25" fmla="*/ 53 h 77"/>
                <a:gd name="T26" fmla="*/ 37 w 47"/>
                <a:gd name="T27" fmla="*/ 0 h 77"/>
                <a:gd name="T28" fmla="*/ 47 w 47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77">
                  <a:moveTo>
                    <a:pt x="47" y="0"/>
                  </a:moveTo>
                  <a:cubicBezTo>
                    <a:pt x="47" y="54"/>
                    <a:pt x="47" y="54"/>
                    <a:pt x="47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1" y="77"/>
                    <a:pt x="23" y="77"/>
                  </a:cubicBezTo>
                  <a:cubicBezTo>
                    <a:pt x="16" y="77"/>
                    <a:pt x="10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8"/>
                    <a:pt x="11" y="62"/>
                    <a:pt x="13" y="65"/>
                  </a:cubicBezTo>
                  <a:cubicBezTo>
                    <a:pt x="15" y="67"/>
                    <a:pt x="19" y="68"/>
                    <a:pt x="23" y="68"/>
                  </a:cubicBezTo>
                  <a:cubicBezTo>
                    <a:pt x="28" y="68"/>
                    <a:pt x="32" y="67"/>
                    <a:pt x="34" y="65"/>
                  </a:cubicBezTo>
                  <a:cubicBezTo>
                    <a:pt x="36" y="62"/>
                    <a:pt x="37" y="58"/>
                    <a:pt x="37" y="53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33">
              <a:extLst>
                <a:ext uri="{FF2B5EF4-FFF2-40B4-BE49-F238E27FC236}">
                  <a16:creationId xmlns:a16="http://schemas.microsoft.com/office/drawing/2014/main" id="{90940691-2D78-44A3-9B69-E32FF05ADF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753" y="1964"/>
              <a:ext cx="99" cy="159"/>
            </a:xfrm>
            <a:custGeom>
              <a:avLst/>
              <a:gdLst>
                <a:gd name="T0" fmla="*/ 10 w 47"/>
                <a:gd name="T1" fmla="*/ 46 h 76"/>
                <a:gd name="T2" fmla="*/ 10 w 47"/>
                <a:gd name="T3" fmla="*/ 76 h 76"/>
                <a:gd name="T4" fmla="*/ 0 w 47"/>
                <a:gd name="T5" fmla="*/ 76 h 76"/>
                <a:gd name="T6" fmla="*/ 0 w 47"/>
                <a:gd name="T7" fmla="*/ 0 h 76"/>
                <a:gd name="T8" fmla="*/ 24 w 47"/>
                <a:gd name="T9" fmla="*/ 0 h 76"/>
                <a:gd name="T10" fmla="*/ 41 w 47"/>
                <a:gd name="T11" fmla="*/ 7 h 76"/>
                <a:gd name="T12" fmla="*/ 47 w 47"/>
                <a:gd name="T13" fmla="*/ 23 h 76"/>
                <a:gd name="T14" fmla="*/ 41 w 47"/>
                <a:gd name="T15" fmla="*/ 40 h 76"/>
                <a:gd name="T16" fmla="*/ 25 w 47"/>
                <a:gd name="T17" fmla="*/ 46 h 76"/>
                <a:gd name="T18" fmla="*/ 10 w 47"/>
                <a:gd name="T19" fmla="*/ 46 h 76"/>
                <a:gd name="T20" fmla="*/ 10 w 47"/>
                <a:gd name="T21" fmla="*/ 38 h 76"/>
                <a:gd name="T22" fmla="*/ 24 w 47"/>
                <a:gd name="T23" fmla="*/ 38 h 76"/>
                <a:gd name="T24" fmla="*/ 34 w 47"/>
                <a:gd name="T25" fmla="*/ 34 h 76"/>
                <a:gd name="T26" fmla="*/ 37 w 47"/>
                <a:gd name="T27" fmla="*/ 23 h 76"/>
                <a:gd name="T28" fmla="*/ 34 w 47"/>
                <a:gd name="T29" fmla="*/ 12 h 76"/>
                <a:gd name="T30" fmla="*/ 24 w 47"/>
                <a:gd name="T31" fmla="*/ 8 h 76"/>
                <a:gd name="T32" fmla="*/ 10 w 47"/>
                <a:gd name="T33" fmla="*/ 8 h 76"/>
                <a:gd name="T34" fmla="*/ 10 w 47"/>
                <a:gd name="T35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6">
                  <a:moveTo>
                    <a:pt x="10" y="46"/>
                  </a:move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7"/>
                  </a:cubicBezTo>
                  <a:cubicBezTo>
                    <a:pt x="45" y="11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4"/>
                    <a:pt x="32" y="46"/>
                    <a:pt x="25" y="46"/>
                  </a:cubicBezTo>
                  <a:lnTo>
                    <a:pt x="10" y="46"/>
                  </a:lnTo>
                  <a:close/>
                  <a:moveTo>
                    <a:pt x="10" y="38"/>
                  </a:moveTo>
                  <a:cubicBezTo>
                    <a:pt x="24" y="38"/>
                    <a:pt x="24" y="38"/>
                    <a:pt x="24" y="38"/>
                  </a:cubicBezTo>
                  <a:cubicBezTo>
                    <a:pt x="28" y="38"/>
                    <a:pt x="32" y="37"/>
                    <a:pt x="34" y="34"/>
                  </a:cubicBezTo>
                  <a:cubicBezTo>
                    <a:pt x="36" y="32"/>
                    <a:pt x="37" y="28"/>
                    <a:pt x="37" y="23"/>
                  </a:cubicBezTo>
                  <a:cubicBezTo>
                    <a:pt x="37" y="19"/>
                    <a:pt x="36" y="15"/>
                    <a:pt x="34" y="12"/>
                  </a:cubicBezTo>
                  <a:cubicBezTo>
                    <a:pt x="31" y="10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E91F6FBA-7769-4274-8913-0E4CD5DB74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79" y="1921"/>
              <a:ext cx="84" cy="202"/>
            </a:xfrm>
            <a:custGeom>
              <a:avLst/>
              <a:gdLst>
                <a:gd name="T0" fmla="*/ 75 w 84"/>
                <a:gd name="T1" fmla="*/ 129 h 202"/>
                <a:gd name="T2" fmla="*/ 19 w 84"/>
                <a:gd name="T3" fmla="*/ 129 h 202"/>
                <a:gd name="T4" fmla="*/ 19 w 84"/>
                <a:gd name="T5" fmla="*/ 183 h 202"/>
                <a:gd name="T6" fmla="*/ 84 w 84"/>
                <a:gd name="T7" fmla="*/ 183 h 202"/>
                <a:gd name="T8" fmla="*/ 84 w 84"/>
                <a:gd name="T9" fmla="*/ 202 h 202"/>
                <a:gd name="T10" fmla="*/ 0 w 84"/>
                <a:gd name="T11" fmla="*/ 202 h 202"/>
                <a:gd name="T12" fmla="*/ 0 w 84"/>
                <a:gd name="T13" fmla="*/ 43 h 202"/>
                <a:gd name="T14" fmla="*/ 84 w 84"/>
                <a:gd name="T15" fmla="*/ 43 h 202"/>
                <a:gd name="T16" fmla="*/ 84 w 84"/>
                <a:gd name="T17" fmla="*/ 59 h 202"/>
                <a:gd name="T18" fmla="*/ 19 w 84"/>
                <a:gd name="T19" fmla="*/ 59 h 202"/>
                <a:gd name="T20" fmla="*/ 19 w 84"/>
                <a:gd name="T21" fmla="*/ 112 h 202"/>
                <a:gd name="T22" fmla="*/ 75 w 84"/>
                <a:gd name="T23" fmla="*/ 112 h 202"/>
                <a:gd name="T24" fmla="*/ 75 w 84"/>
                <a:gd name="T25" fmla="*/ 129 h 202"/>
                <a:gd name="T26" fmla="*/ 50 w 84"/>
                <a:gd name="T27" fmla="*/ 0 h 202"/>
                <a:gd name="T28" fmla="*/ 75 w 84"/>
                <a:gd name="T29" fmla="*/ 0 h 202"/>
                <a:gd name="T30" fmla="*/ 46 w 84"/>
                <a:gd name="T31" fmla="*/ 32 h 202"/>
                <a:gd name="T32" fmla="*/ 29 w 84"/>
                <a:gd name="T33" fmla="*/ 32 h 202"/>
                <a:gd name="T34" fmla="*/ 50 w 84"/>
                <a:gd name="T3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4" h="202">
                  <a:moveTo>
                    <a:pt x="75" y="129"/>
                  </a:moveTo>
                  <a:lnTo>
                    <a:pt x="19" y="129"/>
                  </a:lnTo>
                  <a:lnTo>
                    <a:pt x="19" y="183"/>
                  </a:lnTo>
                  <a:lnTo>
                    <a:pt x="84" y="183"/>
                  </a:lnTo>
                  <a:lnTo>
                    <a:pt x="84" y="202"/>
                  </a:lnTo>
                  <a:lnTo>
                    <a:pt x="0" y="202"/>
                  </a:lnTo>
                  <a:lnTo>
                    <a:pt x="0" y="43"/>
                  </a:lnTo>
                  <a:lnTo>
                    <a:pt x="84" y="43"/>
                  </a:lnTo>
                  <a:lnTo>
                    <a:pt x="84" y="59"/>
                  </a:lnTo>
                  <a:lnTo>
                    <a:pt x="19" y="59"/>
                  </a:lnTo>
                  <a:lnTo>
                    <a:pt x="19" y="112"/>
                  </a:lnTo>
                  <a:lnTo>
                    <a:pt x="75" y="112"/>
                  </a:lnTo>
                  <a:lnTo>
                    <a:pt x="75" y="129"/>
                  </a:lnTo>
                  <a:close/>
                  <a:moveTo>
                    <a:pt x="50" y="0"/>
                  </a:moveTo>
                  <a:lnTo>
                    <a:pt x="75" y="0"/>
                  </a:lnTo>
                  <a:lnTo>
                    <a:pt x="46" y="32"/>
                  </a:lnTo>
                  <a:lnTo>
                    <a:pt x="29" y="3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78D6BB00-3481-44D6-8B8D-BAD64A1B80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92" y="1964"/>
              <a:ext cx="96" cy="159"/>
            </a:xfrm>
            <a:custGeom>
              <a:avLst/>
              <a:gdLst>
                <a:gd name="T0" fmla="*/ 22 w 46"/>
                <a:gd name="T1" fmla="*/ 45 h 76"/>
                <a:gd name="T2" fmla="*/ 9 w 46"/>
                <a:gd name="T3" fmla="*/ 45 h 76"/>
                <a:gd name="T4" fmla="*/ 9 w 46"/>
                <a:gd name="T5" fmla="*/ 76 h 76"/>
                <a:gd name="T6" fmla="*/ 0 w 46"/>
                <a:gd name="T7" fmla="*/ 76 h 76"/>
                <a:gd name="T8" fmla="*/ 0 w 46"/>
                <a:gd name="T9" fmla="*/ 0 h 76"/>
                <a:gd name="T10" fmla="*/ 21 w 46"/>
                <a:gd name="T11" fmla="*/ 0 h 76"/>
                <a:gd name="T12" fmla="*/ 37 w 46"/>
                <a:gd name="T13" fmla="*/ 6 h 76"/>
                <a:gd name="T14" fmla="*/ 43 w 46"/>
                <a:gd name="T15" fmla="*/ 23 h 76"/>
                <a:gd name="T16" fmla="*/ 40 w 46"/>
                <a:gd name="T17" fmla="*/ 35 h 76"/>
                <a:gd name="T18" fmla="*/ 31 w 46"/>
                <a:gd name="T19" fmla="*/ 43 h 76"/>
                <a:gd name="T20" fmla="*/ 46 w 46"/>
                <a:gd name="T21" fmla="*/ 75 h 76"/>
                <a:gd name="T22" fmla="*/ 46 w 46"/>
                <a:gd name="T23" fmla="*/ 76 h 76"/>
                <a:gd name="T24" fmla="*/ 36 w 46"/>
                <a:gd name="T25" fmla="*/ 76 h 76"/>
                <a:gd name="T26" fmla="*/ 22 w 46"/>
                <a:gd name="T27" fmla="*/ 45 h 76"/>
                <a:gd name="T28" fmla="*/ 9 w 46"/>
                <a:gd name="T29" fmla="*/ 37 h 76"/>
                <a:gd name="T30" fmla="*/ 21 w 46"/>
                <a:gd name="T31" fmla="*/ 37 h 76"/>
                <a:gd name="T32" fmla="*/ 30 w 46"/>
                <a:gd name="T33" fmla="*/ 33 h 76"/>
                <a:gd name="T34" fmla="*/ 34 w 46"/>
                <a:gd name="T35" fmla="*/ 23 h 76"/>
                <a:gd name="T36" fmla="*/ 20 w 46"/>
                <a:gd name="T37" fmla="*/ 8 h 76"/>
                <a:gd name="T38" fmla="*/ 9 w 46"/>
                <a:gd name="T39" fmla="*/ 8 h 76"/>
                <a:gd name="T40" fmla="*/ 9 w 46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6">
                  <a:moveTo>
                    <a:pt x="22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7" y="6"/>
                  </a:cubicBezTo>
                  <a:cubicBezTo>
                    <a:pt x="41" y="10"/>
                    <a:pt x="43" y="15"/>
                    <a:pt x="43" y="23"/>
                  </a:cubicBezTo>
                  <a:cubicBezTo>
                    <a:pt x="43" y="28"/>
                    <a:pt x="42" y="32"/>
                    <a:pt x="40" y="35"/>
                  </a:cubicBezTo>
                  <a:cubicBezTo>
                    <a:pt x="38" y="39"/>
                    <a:pt x="35" y="41"/>
                    <a:pt x="31" y="43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36" y="76"/>
                    <a:pt x="36" y="76"/>
                    <a:pt x="36" y="76"/>
                  </a:cubicBezTo>
                  <a:lnTo>
                    <a:pt x="22" y="45"/>
                  </a:lnTo>
                  <a:close/>
                  <a:moveTo>
                    <a:pt x="9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4" y="37"/>
                    <a:pt x="28" y="36"/>
                    <a:pt x="30" y="33"/>
                  </a:cubicBezTo>
                  <a:cubicBezTo>
                    <a:pt x="32" y="31"/>
                    <a:pt x="34" y="27"/>
                    <a:pt x="34" y="23"/>
                  </a:cubicBezTo>
                  <a:cubicBezTo>
                    <a:pt x="34" y="13"/>
                    <a:pt x="29" y="8"/>
                    <a:pt x="20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Rectangle 36">
              <a:extLst>
                <a:ext uri="{FF2B5EF4-FFF2-40B4-BE49-F238E27FC236}">
                  <a16:creationId xmlns:a16="http://schemas.microsoft.com/office/drawing/2014/main" id="{CA4F3604-784E-498D-97D9-54EED48317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111" y="1964"/>
              <a:ext cx="21" cy="159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15EBEA5E-C7A5-461A-B7D8-41CF410F4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8" y="1964"/>
              <a:ext cx="86" cy="159"/>
            </a:xfrm>
            <a:custGeom>
              <a:avLst/>
              <a:gdLst>
                <a:gd name="T0" fmla="*/ 75 w 86"/>
                <a:gd name="T1" fmla="*/ 86 h 159"/>
                <a:gd name="T2" fmla="*/ 21 w 86"/>
                <a:gd name="T3" fmla="*/ 86 h 159"/>
                <a:gd name="T4" fmla="*/ 21 w 86"/>
                <a:gd name="T5" fmla="*/ 140 h 159"/>
                <a:gd name="T6" fmla="*/ 86 w 86"/>
                <a:gd name="T7" fmla="*/ 140 h 159"/>
                <a:gd name="T8" fmla="*/ 86 w 86"/>
                <a:gd name="T9" fmla="*/ 159 h 159"/>
                <a:gd name="T10" fmla="*/ 0 w 86"/>
                <a:gd name="T11" fmla="*/ 159 h 159"/>
                <a:gd name="T12" fmla="*/ 0 w 86"/>
                <a:gd name="T13" fmla="*/ 0 h 159"/>
                <a:gd name="T14" fmla="*/ 84 w 86"/>
                <a:gd name="T15" fmla="*/ 0 h 159"/>
                <a:gd name="T16" fmla="*/ 84 w 86"/>
                <a:gd name="T17" fmla="*/ 16 h 159"/>
                <a:gd name="T18" fmla="*/ 21 w 86"/>
                <a:gd name="T19" fmla="*/ 16 h 159"/>
                <a:gd name="T20" fmla="*/ 21 w 86"/>
                <a:gd name="T21" fmla="*/ 69 h 159"/>
                <a:gd name="T22" fmla="*/ 75 w 86"/>
                <a:gd name="T23" fmla="*/ 69 h 159"/>
                <a:gd name="T24" fmla="*/ 75 w 86"/>
                <a:gd name="T25" fmla="*/ 8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9">
                  <a:moveTo>
                    <a:pt x="75" y="86"/>
                  </a:moveTo>
                  <a:lnTo>
                    <a:pt x="21" y="86"/>
                  </a:lnTo>
                  <a:lnTo>
                    <a:pt x="21" y="140"/>
                  </a:lnTo>
                  <a:lnTo>
                    <a:pt x="86" y="140"/>
                  </a:lnTo>
                  <a:lnTo>
                    <a:pt x="86" y="159"/>
                  </a:lnTo>
                  <a:lnTo>
                    <a:pt x="0" y="159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6"/>
                  </a:lnTo>
                  <a:lnTo>
                    <a:pt x="21" y="16"/>
                  </a:lnTo>
                  <a:lnTo>
                    <a:pt x="21" y="69"/>
                  </a:lnTo>
                  <a:lnTo>
                    <a:pt x="75" y="69"/>
                  </a:lnTo>
                  <a:lnTo>
                    <a:pt x="75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0D7A9B40-D06C-497A-A751-1D44B965E1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9" y="1964"/>
              <a:ext cx="96" cy="161"/>
            </a:xfrm>
            <a:custGeom>
              <a:avLst/>
              <a:gdLst>
                <a:gd name="T0" fmla="*/ 46 w 46"/>
                <a:gd name="T1" fmla="*/ 0 h 77"/>
                <a:gd name="T2" fmla="*/ 46 w 46"/>
                <a:gd name="T3" fmla="*/ 54 h 77"/>
                <a:gd name="T4" fmla="*/ 40 w 46"/>
                <a:gd name="T5" fmla="*/ 70 h 77"/>
                <a:gd name="T6" fmla="*/ 23 w 46"/>
                <a:gd name="T7" fmla="*/ 77 h 77"/>
                <a:gd name="T8" fmla="*/ 6 w 46"/>
                <a:gd name="T9" fmla="*/ 71 h 77"/>
                <a:gd name="T10" fmla="*/ 0 w 46"/>
                <a:gd name="T11" fmla="*/ 54 h 77"/>
                <a:gd name="T12" fmla="*/ 0 w 46"/>
                <a:gd name="T13" fmla="*/ 0 h 77"/>
                <a:gd name="T14" fmla="*/ 9 w 46"/>
                <a:gd name="T15" fmla="*/ 0 h 77"/>
                <a:gd name="T16" fmla="*/ 9 w 46"/>
                <a:gd name="T17" fmla="*/ 53 h 77"/>
                <a:gd name="T18" fmla="*/ 12 w 46"/>
                <a:gd name="T19" fmla="*/ 65 h 77"/>
                <a:gd name="T20" fmla="*/ 23 w 46"/>
                <a:gd name="T21" fmla="*/ 68 h 77"/>
                <a:gd name="T22" fmla="*/ 33 w 46"/>
                <a:gd name="T23" fmla="*/ 65 h 77"/>
                <a:gd name="T24" fmla="*/ 36 w 46"/>
                <a:gd name="T25" fmla="*/ 53 h 77"/>
                <a:gd name="T26" fmla="*/ 36 w 46"/>
                <a:gd name="T27" fmla="*/ 0 h 77"/>
                <a:gd name="T28" fmla="*/ 46 w 46"/>
                <a:gd name="T2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7">
                  <a:moveTo>
                    <a:pt x="46" y="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61"/>
                    <a:pt x="44" y="66"/>
                    <a:pt x="40" y="70"/>
                  </a:cubicBezTo>
                  <a:cubicBezTo>
                    <a:pt x="36" y="75"/>
                    <a:pt x="30" y="77"/>
                    <a:pt x="23" y="77"/>
                  </a:cubicBezTo>
                  <a:cubicBezTo>
                    <a:pt x="15" y="77"/>
                    <a:pt x="9" y="75"/>
                    <a:pt x="6" y="71"/>
                  </a:cubicBezTo>
                  <a:cubicBezTo>
                    <a:pt x="2" y="67"/>
                    <a:pt x="0" y="61"/>
                    <a:pt x="0" y="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8"/>
                    <a:pt x="10" y="62"/>
                    <a:pt x="12" y="65"/>
                  </a:cubicBezTo>
                  <a:cubicBezTo>
                    <a:pt x="14" y="67"/>
                    <a:pt x="18" y="68"/>
                    <a:pt x="23" y="68"/>
                  </a:cubicBezTo>
                  <a:cubicBezTo>
                    <a:pt x="27" y="68"/>
                    <a:pt x="31" y="67"/>
                    <a:pt x="33" y="65"/>
                  </a:cubicBezTo>
                  <a:cubicBezTo>
                    <a:pt x="35" y="62"/>
                    <a:pt x="36" y="58"/>
                    <a:pt x="36" y="53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19302AAD-468F-4EEF-A181-CB6CCB522B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06" y="1964"/>
              <a:ext cx="99" cy="159"/>
            </a:xfrm>
            <a:custGeom>
              <a:avLst/>
              <a:gdLst>
                <a:gd name="T0" fmla="*/ 23 w 47"/>
                <a:gd name="T1" fmla="*/ 45 h 76"/>
                <a:gd name="T2" fmla="*/ 10 w 47"/>
                <a:gd name="T3" fmla="*/ 45 h 76"/>
                <a:gd name="T4" fmla="*/ 10 w 47"/>
                <a:gd name="T5" fmla="*/ 76 h 76"/>
                <a:gd name="T6" fmla="*/ 0 w 47"/>
                <a:gd name="T7" fmla="*/ 76 h 76"/>
                <a:gd name="T8" fmla="*/ 0 w 47"/>
                <a:gd name="T9" fmla="*/ 0 h 76"/>
                <a:gd name="T10" fmla="*/ 22 w 47"/>
                <a:gd name="T11" fmla="*/ 0 h 76"/>
                <a:gd name="T12" fmla="*/ 38 w 47"/>
                <a:gd name="T13" fmla="*/ 6 h 76"/>
                <a:gd name="T14" fmla="*/ 44 w 47"/>
                <a:gd name="T15" fmla="*/ 23 h 76"/>
                <a:gd name="T16" fmla="*/ 41 w 47"/>
                <a:gd name="T17" fmla="*/ 35 h 76"/>
                <a:gd name="T18" fmla="*/ 32 w 47"/>
                <a:gd name="T19" fmla="*/ 43 h 76"/>
                <a:gd name="T20" fmla="*/ 47 w 47"/>
                <a:gd name="T21" fmla="*/ 75 h 76"/>
                <a:gd name="T22" fmla="*/ 47 w 47"/>
                <a:gd name="T23" fmla="*/ 76 h 76"/>
                <a:gd name="T24" fmla="*/ 37 w 47"/>
                <a:gd name="T25" fmla="*/ 76 h 76"/>
                <a:gd name="T26" fmla="*/ 23 w 47"/>
                <a:gd name="T27" fmla="*/ 45 h 76"/>
                <a:gd name="T28" fmla="*/ 10 w 47"/>
                <a:gd name="T29" fmla="*/ 37 h 76"/>
                <a:gd name="T30" fmla="*/ 21 w 47"/>
                <a:gd name="T31" fmla="*/ 37 h 76"/>
                <a:gd name="T32" fmla="*/ 31 w 47"/>
                <a:gd name="T33" fmla="*/ 33 h 76"/>
                <a:gd name="T34" fmla="*/ 34 w 47"/>
                <a:gd name="T35" fmla="*/ 23 h 76"/>
                <a:gd name="T36" fmla="*/ 21 w 47"/>
                <a:gd name="T37" fmla="*/ 8 h 76"/>
                <a:gd name="T38" fmla="*/ 10 w 47"/>
                <a:gd name="T39" fmla="*/ 8 h 76"/>
                <a:gd name="T40" fmla="*/ 10 w 47"/>
                <a:gd name="T41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6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4" y="15"/>
                    <a:pt x="44" y="23"/>
                  </a:cubicBezTo>
                  <a:cubicBezTo>
                    <a:pt x="44" y="28"/>
                    <a:pt x="43" y="32"/>
                    <a:pt x="41" y="35"/>
                  </a:cubicBezTo>
                  <a:cubicBezTo>
                    <a:pt x="39" y="39"/>
                    <a:pt x="36" y="41"/>
                    <a:pt x="32" y="43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37" y="76"/>
                    <a:pt x="37" y="76"/>
                    <a:pt x="37" y="76"/>
                  </a:cubicBezTo>
                  <a:lnTo>
                    <a:pt x="23" y="45"/>
                  </a:lnTo>
                  <a:close/>
                  <a:moveTo>
                    <a:pt x="10" y="37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25" y="37"/>
                    <a:pt x="29" y="36"/>
                    <a:pt x="31" y="33"/>
                  </a:cubicBezTo>
                  <a:cubicBezTo>
                    <a:pt x="33" y="31"/>
                    <a:pt x="34" y="27"/>
                    <a:pt x="34" y="23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CB00A281-8FCC-4A9B-9FE6-1ECB01F8A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28" y="2184"/>
              <a:ext cx="86" cy="158"/>
            </a:xfrm>
            <a:custGeom>
              <a:avLst/>
              <a:gdLst>
                <a:gd name="T0" fmla="*/ 75 w 86"/>
                <a:gd name="T1" fmla="*/ 84 h 158"/>
                <a:gd name="T2" fmla="*/ 21 w 86"/>
                <a:gd name="T3" fmla="*/ 84 h 158"/>
                <a:gd name="T4" fmla="*/ 21 w 86"/>
                <a:gd name="T5" fmla="*/ 141 h 158"/>
                <a:gd name="T6" fmla="*/ 86 w 86"/>
                <a:gd name="T7" fmla="*/ 141 h 158"/>
                <a:gd name="T8" fmla="*/ 86 w 86"/>
                <a:gd name="T9" fmla="*/ 158 h 158"/>
                <a:gd name="T10" fmla="*/ 0 w 86"/>
                <a:gd name="T11" fmla="*/ 158 h 158"/>
                <a:gd name="T12" fmla="*/ 0 w 86"/>
                <a:gd name="T13" fmla="*/ 0 h 158"/>
                <a:gd name="T14" fmla="*/ 84 w 86"/>
                <a:gd name="T15" fmla="*/ 0 h 158"/>
                <a:gd name="T16" fmla="*/ 84 w 86"/>
                <a:gd name="T17" fmla="*/ 17 h 158"/>
                <a:gd name="T18" fmla="*/ 21 w 86"/>
                <a:gd name="T19" fmla="*/ 17 h 158"/>
                <a:gd name="T20" fmla="*/ 21 w 86"/>
                <a:gd name="T21" fmla="*/ 68 h 158"/>
                <a:gd name="T22" fmla="*/ 75 w 86"/>
                <a:gd name="T23" fmla="*/ 68 h 158"/>
                <a:gd name="T24" fmla="*/ 75 w 86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58">
                  <a:moveTo>
                    <a:pt x="75" y="84"/>
                  </a:moveTo>
                  <a:lnTo>
                    <a:pt x="21" y="84"/>
                  </a:lnTo>
                  <a:lnTo>
                    <a:pt x="21" y="141"/>
                  </a:lnTo>
                  <a:lnTo>
                    <a:pt x="86" y="141"/>
                  </a:lnTo>
                  <a:lnTo>
                    <a:pt x="86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21" y="17"/>
                  </a:lnTo>
                  <a:lnTo>
                    <a:pt x="21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608BB66A-D205-4B3B-91EA-C1A00F396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33" y="2184"/>
              <a:ext cx="102" cy="158"/>
            </a:xfrm>
            <a:custGeom>
              <a:avLst/>
              <a:gdLst>
                <a:gd name="T0" fmla="*/ 102 w 102"/>
                <a:gd name="T1" fmla="*/ 17 h 158"/>
                <a:gd name="T2" fmla="*/ 60 w 102"/>
                <a:gd name="T3" fmla="*/ 17 h 158"/>
                <a:gd name="T4" fmla="*/ 60 w 102"/>
                <a:gd name="T5" fmla="*/ 158 h 158"/>
                <a:gd name="T6" fmla="*/ 42 w 102"/>
                <a:gd name="T7" fmla="*/ 158 h 158"/>
                <a:gd name="T8" fmla="*/ 42 w 102"/>
                <a:gd name="T9" fmla="*/ 17 h 158"/>
                <a:gd name="T10" fmla="*/ 0 w 102"/>
                <a:gd name="T11" fmla="*/ 17 h 158"/>
                <a:gd name="T12" fmla="*/ 0 w 102"/>
                <a:gd name="T13" fmla="*/ 0 h 158"/>
                <a:gd name="T14" fmla="*/ 102 w 102"/>
                <a:gd name="T15" fmla="*/ 0 h 158"/>
                <a:gd name="T16" fmla="*/ 102 w 102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8">
                  <a:moveTo>
                    <a:pt x="102" y="17"/>
                  </a:moveTo>
                  <a:lnTo>
                    <a:pt x="60" y="17"/>
                  </a:lnTo>
                  <a:lnTo>
                    <a:pt x="60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8FC4D2FF-B854-43AD-B091-F3DE4BDB11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08" y="2184"/>
              <a:ext cx="97" cy="158"/>
            </a:xfrm>
            <a:custGeom>
              <a:avLst/>
              <a:gdLst>
                <a:gd name="T0" fmla="*/ 0 w 46"/>
                <a:gd name="T1" fmla="*/ 75 h 75"/>
                <a:gd name="T2" fmla="*/ 0 w 46"/>
                <a:gd name="T3" fmla="*/ 0 h 75"/>
                <a:gd name="T4" fmla="*/ 18 w 46"/>
                <a:gd name="T5" fmla="*/ 0 h 75"/>
                <a:gd name="T6" fmla="*/ 39 w 46"/>
                <a:gd name="T7" fmla="*/ 8 h 75"/>
                <a:gd name="T8" fmla="*/ 46 w 46"/>
                <a:gd name="T9" fmla="*/ 31 h 75"/>
                <a:gd name="T10" fmla="*/ 46 w 46"/>
                <a:gd name="T11" fmla="*/ 44 h 75"/>
                <a:gd name="T12" fmla="*/ 39 w 46"/>
                <a:gd name="T13" fmla="*/ 67 h 75"/>
                <a:gd name="T14" fmla="*/ 17 w 46"/>
                <a:gd name="T15" fmla="*/ 75 h 75"/>
                <a:gd name="T16" fmla="*/ 0 w 46"/>
                <a:gd name="T17" fmla="*/ 75 h 75"/>
                <a:gd name="T18" fmla="*/ 10 w 46"/>
                <a:gd name="T19" fmla="*/ 8 h 75"/>
                <a:gd name="T20" fmla="*/ 10 w 46"/>
                <a:gd name="T21" fmla="*/ 67 h 75"/>
                <a:gd name="T22" fmla="*/ 17 w 46"/>
                <a:gd name="T23" fmla="*/ 67 h 75"/>
                <a:gd name="T24" fmla="*/ 32 w 46"/>
                <a:gd name="T25" fmla="*/ 61 h 75"/>
                <a:gd name="T26" fmla="*/ 37 w 46"/>
                <a:gd name="T27" fmla="*/ 44 h 75"/>
                <a:gd name="T28" fmla="*/ 37 w 46"/>
                <a:gd name="T29" fmla="*/ 31 h 75"/>
                <a:gd name="T30" fmla="*/ 32 w 46"/>
                <a:gd name="T31" fmla="*/ 13 h 75"/>
                <a:gd name="T32" fmla="*/ 18 w 46"/>
                <a:gd name="T33" fmla="*/ 8 h 75"/>
                <a:gd name="T34" fmla="*/ 10 w 46"/>
                <a:gd name="T35" fmla="*/ 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75">
                  <a:moveTo>
                    <a:pt x="0" y="75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7" y="0"/>
                    <a:pt x="34" y="3"/>
                    <a:pt x="39" y="8"/>
                  </a:cubicBezTo>
                  <a:cubicBezTo>
                    <a:pt x="44" y="14"/>
                    <a:pt x="46" y="21"/>
                    <a:pt x="46" y="31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6" y="54"/>
                    <a:pt x="44" y="61"/>
                    <a:pt x="39" y="67"/>
                  </a:cubicBezTo>
                  <a:cubicBezTo>
                    <a:pt x="34" y="72"/>
                    <a:pt x="27" y="75"/>
                    <a:pt x="17" y="75"/>
                  </a:cubicBezTo>
                  <a:lnTo>
                    <a:pt x="0" y="75"/>
                  </a:lnTo>
                  <a:close/>
                  <a:moveTo>
                    <a:pt x="10" y="8"/>
                  </a:moveTo>
                  <a:cubicBezTo>
                    <a:pt x="10" y="67"/>
                    <a:pt x="10" y="67"/>
                    <a:pt x="10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24" y="67"/>
                    <a:pt x="29" y="65"/>
                    <a:pt x="32" y="61"/>
                  </a:cubicBezTo>
                  <a:cubicBezTo>
                    <a:pt x="35" y="57"/>
                    <a:pt x="37" y="52"/>
                    <a:pt x="37" y="44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3"/>
                    <a:pt x="35" y="17"/>
                    <a:pt x="32" y="13"/>
                  </a:cubicBezTo>
                  <a:cubicBezTo>
                    <a:pt x="29" y="10"/>
                    <a:pt x="24" y="8"/>
                    <a:pt x="18" y="8"/>
                  </a:cubicBezTo>
                  <a:lnTo>
                    <a:pt x="10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9E0EBB67-F399-4C80-BB4D-CE27B0B313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38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E8F249FE-0BC1-4DAC-85A5-311DF6090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04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45">
              <a:extLst>
                <a:ext uri="{FF2B5EF4-FFF2-40B4-BE49-F238E27FC236}">
                  <a16:creationId xmlns:a16="http://schemas.microsoft.com/office/drawing/2014/main" id="{C5524A53-3C91-4D51-A8C2-A9164F3177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08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953E445F-A74F-43BB-BE98-FEF3F9653E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46" y="2184"/>
              <a:ext cx="99" cy="158"/>
            </a:xfrm>
            <a:custGeom>
              <a:avLst/>
              <a:gdLst>
                <a:gd name="T0" fmla="*/ 23 w 47"/>
                <a:gd name="T1" fmla="*/ 45 h 75"/>
                <a:gd name="T2" fmla="*/ 10 w 47"/>
                <a:gd name="T3" fmla="*/ 45 h 75"/>
                <a:gd name="T4" fmla="*/ 10 w 47"/>
                <a:gd name="T5" fmla="*/ 75 h 75"/>
                <a:gd name="T6" fmla="*/ 0 w 47"/>
                <a:gd name="T7" fmla="*/ 75 h 75"/>
                <a:gd name="T8" fmla="*/ 0 w 47"/>
                <a:gd name="T9" fmla="*/ 0 h 75"/>
                <a:gd name="T10" fmla="*/ 21 w 47"/>
                <a:gd name="T11" fmla="*/ 0 h 75"/>
                <a:gd name="T12" fmla="*/ 38 w 47"/>
                <a:gd name="T13" fmla="*/ 6 h 75"/>
                <a:gd name="T14" fmla="*/ 44 w 47"/>
                <a:gd name="T15" fmla="*/ 22 h 75"/>
                <a:gd name="T16" fmla="*/ 41 w 47"/>
                <a:gd name="T17" fmla="*/ 35 h 75"/>
                <a:gd name="T18" fmla="*/ 32 w 47"/>
                <a:gd name="T19" fmla="*/ 42 h 75"/>
                <a:gd name="T20" fmla="*/ 47 w 47"/>
                <a:gd name="T21" fmla="*/ 74 h 75"/>
                <a:gd name="T22" fmla="*/ 47 w 47"/>
                <a:gd name="T23" fmla="*/ 75 h 75"/>
                <a:gd name="T24" fmla="*/ 36 w 47"/>
                <a:gd name="T25" fmla="*/ 75 h 75"/>
                <a:gd name="T26" fmla="*/ 23 w 47"/>
                <a:gd name="T27" fmla="*/ 45 h 75"/>
                <a:gd name="T28" fmla="*/ 10 w 47"/>
                <a:gd name="T29" fmla="*/ 36 h 75"/>
                <a:gd name="T30" fmla="*/ 21 w 47"/>
                <a:gd name="T31" fmla="*/ 36 h 75"/>
                <a:gd name="T32" fmla="*/ 31 w 47"/>
                <a:gd name="T33" fmla="*/ 33 h 75"/>
                <a:gd name="T34" fmla="*/ 34 w 47"/>
                <a:gd name="T35" fmla="*/ 22 h 75"/>
                <a:gd name="T36" fmla="*/ 21 w 47"/>
                <a:gd name="T37" fmla="*/ 8 h 75"/>
                <a:gd name="T38" fmla="*/ 10 w 47"/>
                <a:gd name="T39" fmla="*/ 8 h 75"/>
                <a:gd name="T40" fmla="*/ 10 w 47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" h="75">
                  <a:moveTo>
                    <a:pt x="23" y="45"/>
                  </a:moveTo>
                  <a:cubicBezTo>
                    <a:pt x="10" y="45"/>
                    <a:pt x="10" y="45"/>
                    <a:pt x="10" y="4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9"/>
                    <a:pt x="44" y="15"/>
                    <a:pt x="44" y="22"/>
                  </a:cubicBezTo>
                  <a:cubicBezTo>
                    <a:pt x="44" y="27"/>
                    <a:pt x="43" y="31"/>
                    <a:pt x="41" y="35"/>
                  </a:cubicBezTo>
                  <a:cubicBezTo>
                    <a:pt x="39" y="38"/>
                    <a:pt x="36" y="41"/>
                    <a:pt x="32" y="42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10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1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D0443AE7-CD46-41D4-BDAB-F994BA62B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68" y="2184"/>
              <a:ext cx="132" cy="158"/>
            </a:xfrm>
            <a:custGeom>
              <a:avLst/>
              <a:gdLst>
                <a:gd name="T0" fmla="*/ 25 w 132"/>
                <a:gd name="T1" fmla="*/ 0 h 158"/>
                <a:gd name="T2" fmla="*/ 65 w 132"/>
                <a:gd name="T3" fmla="*/ 129 h 158"/>
                <a:gd name="T4" fmla="*/ 106 w 132"/>
                <a:gd name="T5" fmla="*/ 0 h 158"/>
                <a:gd name="T6" fmla="*/ 132 w 132"/>
                <a:gd name="T7" fmla="*/ 0 h 158"/>
                <a:gd name="T8" fmla="*/ 132 w 132"/>
                <a:gd name="T9" fmla="*/ 158 h 158"/>
                <a:gd name="T10" fmla="*/ 113 w 132"/>
                <a:gd name="T11" fmla="*/ 158 h 158"/>
                <a:gd name="T12" fmla="*/ 113 w 132"/>
                <a:gd name="T13" fmla="*/ 97 h 158"/>
                <a:gd name="T14" fmla="*/ 115 w 132"/>
                <a:gd name="T15" fmla="*/ 34 h 158"/>
                <a:gd name="T16" fmla="*/ 73 w 132"/>
                <a:gd name="T17" fmla="*/ 158 h 158"/>
                <a:gd name="T18" fmla="*/ 58 w 132"/>
                <a:gd name="T19" fmla="*/ 158 h 158"/>
                <a:gd name="T20" fmla="*/ 16 w 132"/>
                <a:gd name="T21" fmla="*/ 36 h 158"/>
                <a:gd name="T22" fmla="*/ 19 w 132"/>
                <a:gd name="T23" fmla="*/ 97 h 158"/>
                <a:gd name="T24" fmla="*/ 19 w 132"/>
                <a:gd name="T25" fmla="*/ 158 h 158"/>
                <a:gd name="T26" fmla="*/ 0 w 132"/>
                <a:gd name="T27" fmla="*/ 158 h 158"/>
                <a:gd name="T28" fmla="*/ 0 w 132"/>
                <a:gd name="T29" fmla="*/ 0 h 158"/>
                <a:gd name="T30" fmla="*/ 25 w 132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2" h="158">
                  <a:moveTo>
                    <a:pt x="25" y="0"/>
                  </a:moveTo>
                  <a:lnTo>
                    <a:pt x="65" y="129"/>
                  </a:lnTo>
                  <a:lnTo>
                    <a:pt x="106" y="0"/>
                  </a:lnTo>
                  <a:lnTo>
                    <a:pt x="132" y="0"/>
                  </a:lnTo>
                  <a:lnTo>
                    <a:pt x="132" y="158"/>
                  </a:lnTo>
                  <a:lnTo>
                    <a:pt x="113" y="158"/>
                  </a:lnTo>
                  <a:lnTo>
                    <a:pt x="113" y="97"/>
                  </a:lnTo>
                  <a:lnTo>
                    <a:pt x="115" y="34"/>
                  </a:lnTo>
                  <a:lnTo>
                    <a:pt x="73" y="158"/>
                  </a:lnTo>
                  <a:lnTo>
                    <a:pt x="58" y="158"/>
                  </a:lnTo>
                  <a:lnTo>
                    <a:pt x="16" y="36"/>
                  </a:lnTo>
                  <a:lnTo>
                    <a:pt x="19" y="97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01E03B22-4A42-48D6-82F4-95AF2669FC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27" y="2184"/>
              <a:ext cx="117" cy="158"/>
            </a:xfrm>
            <a:custGeom>
              <a:avLst/>
              <a:gdLst>
                <a:gd name="T0" fmla="*/ 86 w 117"/>
                <a:gd name="T1" fmla="*/ 116 h 158"/>
                <a:gd name="T2" fmla="*/ 31 w 117"/>
                <a:gd name="T3" fmla="*/ 116 h 158"/>
                <a:gd name="T4" fmla="*/ 19 w 117"/>
                <a:gd name="T5" fmla="*/ 158 h 158"/>
                <a:gd name="T6" fmla="*/ 0 w 117"/>
                <a:gd name="T7" fmla="*/ 158 h 158"/>
                <a:gd name="T8" fmla="*/ 50 w 117"/>
                <a:gd name="T9" fmla="*/ 0 h 158"/>
                <a:gd name="T10" fmla="*/ 67 w 117"/>
                <a:gd name="T11" fmla="*/ 0 h 158"/>
                <a:gd name="T12" fmla="*/ 117 w 117"/>
                <a:gd name="T13" fmla="*/ 158 h 158"/>
                <a:gd name="T14" fmla="*/ 98 w 117"/>
                <a:gd name="T15" fmla="*/ 158 h 158"/>
                <a:gd name="T16" fmla="*/ 86 w 117"/>
                <a:gd name="T17" fmla="*/ 116 h 158"/>
                <a:gd name="T18" fmla="*/ 37 w 117"/>
                <a:gd name="T19" fmla="*/ 99 h 158"/>
                <a:gd name="T20" fmla="*/ 79 w 117"/>
                <a:gd name="T21" fmla="*/ 99 h 158"/>
                <a:gd name="T22" fmla="*/ 58 w 117"/>
                <a:gd name="T23" fmla="*/ 28 h 158"/>
                <a:gd name="T24" fmla="*/ 37 w 117"/>
                <a:gd name="T25" fmla="*/ 9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58">
                  <a:moveTo>
                    <a:pt x="86" y="116"/>
                  </a:moveTo>
                  <a:lnTo>
                    <a:pt x="31" y="116"/>
                  </a:lnTo>
                  <a:lnTo>
                    <a:pt x="19" y="158"/>
                  </a:lnTo>
                  <a:lnTo>
                    <a:pt x="0" y="158"/>
                  </a:lnTo>
                  <a:lnTo>
                    <a:pt x="50" y="0"/>
                  </a:lnTo>
                  <a:lnTo>
                    <a:pt x="67" y="0"/>
                  </a:lnTo>
                  <a:lnTo>
                    <a:pt x="117" y="158"/>
                  </a:lnTo>
                  <a:lnTo>
                    <a:pt x="98" y="158"/>
                  </a:lnTo>
                  <a:lnTo>
                    <a:pt x="86" y="116"/>
                  </a:lnTo>
                  <a:close/>
                  <a:moveTo>
                    <a:pt x="37" y="99"/>
                  </a:moveTo>
                  <a:lnTo>
                    <a:pt x="79" y="99"/>
                  </a:lnTo>
                  <a:lnTo>
                    <a:pt x="58" y="28"/>
                  </a:lnTo>
                  <a:lnTo>
                    <a:pt x="37" y="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82D29742-A045-4A40-A09F-EBDD85CEC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4" y="2184"/>
              <a:ext cx="103" cy="158"/>
            </a:xfrm>
            <a:custGeom>
              <a:avLst/>
              <a:gdLst>
                <a:gd name="T0" fmla="*/ 103 w 103"/>
                <a:gd name="T1" fmla="*/ 17 h 158"/>
                <a:gd name="T2" fmla="*/ 61 w 103"/>
                <a:gd name="T3" fmla="*/ 17 h 158"/>
                <a:gd name="T4" fmla="*/ 61 w 103"/>
                <a:gd name="T5" fmla="*/ 158 h 158"/>
                <a:gd name="T6" fmla="*/ 42 w 103"/>
                <a:gd name="T7" fmla="*/ 158 h 158"/>
                <a:gd name="T8" fmla="*/ 42 w 103"/>
                <a:gd name="T9" fmla="*/ 17 h 158"/>
                <a:gd name="T10" fmla="*/ 0 w 103"/>
                <a:gd name="T11" fmla="*/ 17 h 158"/>
                <a:gd name="T12" fmla="*/ 0 w 103"/>
                <a:gd name="T13" fmla="*/ 0 h 158"/>
                <a:gd name="T14" fmla="*/ 103 w 103"/>
                <a:gd name="T15" fmla="*/ 0 h 158"/>
                <a:gd name="T16" fmla="*/ 103 w 103"/>
                <a:gd name="T17" fmla="*/ 1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103" y="17"/>
                  </a:moveTo>
                  <a:lnTo>
                    <a:pt x="61" y="17"/>
                  </a:lnTo>
                  <a:lnTo>
                    <a:pt x="61" y="158"/>
                  </a:lnTo>
                  <a:lnTo>
                    <a:pt x="42" y="158"/>
                  </a:lnTo>
                  <a:lnTo>
                    <a:pt x="42" y="17"/>
                  </a:lnTo>
                  <a:lnTo>
                    <a:pt x="0" y="17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Rectangle 50">
              <a:extLst>
                <a:ext uri="{FF2B5EF4-FFF2-40B4-BE49-F238E27FC236}">
                  <a16:creationId xmlns:a16="http://schemas.microsoft.com/office/drawing/2014/main" id="{311BC661-826F-45DB-93BF-451DFFAE84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7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C2D32119-B0F9-49F4-B3F5-9927FB8E1E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2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3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3" y="77"/>
                    <a:pt x="25" y="77"/>
                  </a:cubicBezTo>
                  <a:cubicBezTo>
                    <a:pt x="18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0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1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1C6C5082-1B26-4EDF-B900-459272C62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64" y="2184"/>
              <a:ext cx="103" cy="158"/>
            </a:xfrm>
            <a:custGeom>
              <a:avLst/>
              <a:gdLst>
                <a:gd name="T0" fmla="*/ 103 w 103"/>
                <a:gd name="T1" fmla="*/ 158 h 158"/>
                <a:gd name="T2" fmla="*/ 84 w 103"/>
                <a:gd name="T3" fmla="*/ 158 h 158"/>
                <a:gd name="T4" fmla="*/ 21 w 103"/>
                <a:gd name="T5" fmla="*/ 36 h 158"/>
                <a:gd name="T6" fmla="*/ 21 w 103"/>
                <a:gd name="T7" fmla="*/ 158 h 158"/>
                <a:gd name="T8" fmla="*/ 0 w 103"/>
                <a:gd name="T9" fmla="*/ 158 h 158"/>
                <a:gd name="T10" fmla="*/ 0 w 103"/>
                <a:gd name="T11" fmla="*/ 0 h 158"/>
                <a:gd name="T12" fmla="*/ 21 w 103"/>
                <a:gd name="T13" fmla="*/ 0 h 158"/>
                <a:gd name="T14" fmla="*/ 84 w 103"/>
                <a:gd name="T15" fmla="*/ 122 h 158"/>
                <a:gd name="T16" fmla="*/ 84 w 103"/>
                <a:gd name="T17" fmla="*/ 0 h 158"/>
                <a:gd name="T18" fmla="*/ 103 w 103"/>
                <a:gd name="T19" fmla="*/ 0 h 158"/>
                <a:gd name="T20" fmla="*/ 103 w 103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3" h="158">
                  <a:moveTo>
                    <a:pt x="103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3" y="0"/>
                  </a:lnTo>
                  <a:lnTo>
                    <a:pt x="103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E5C02E6C-5D16-40A9-BDD1-BC6971F239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7" y="2184"/>
              <a:ext cx="98" cy="158"/>
            </a:xfrm>
            <a:custGeom>
              <a:avLst/>
              <a:gdLst>
                <a:gd name="T0" fmla="*/ 10 w 47"/>
                <a:gd name="T1" fmla="*/ 46 h 75"/>
                <a:gd name="T2" fmla="*/ 10 w 47"/>
                <a:gd name="T3" fmla="*/ 75 h 75"/>
                <a:gd name="T4" fmla="*/ 0 w 47"/>
                <a:gd name="T5" fmla="*/ 75 h 75"/>
                <a:gd name="T6" fmla="*/ 0 w 47"/>
                <a:gd name="T7" fmla="*/ 0 h 75"/>
                <a:gd name="T8" fmla="*/ 24 w 47"/>
                <a:gd name="T9" fmla="*/ 0 h 75"/>
                <a:gd name="T10" fmla="*/ 41 w 47"/>
                <a:gd name="T11" fmla="*/ 6 h 75"/>
                <a:gd name="T12" fmla="*/ 47 w 47"/>
                <a:gd name="T13" fmla="*/ 23 h 75"/>
                <a:gd name="T14" fmla="*/ 41 w 47"/>
                <a:gd name="T15" fmla="*/ 40 h 75"/>
                <a:gd name="T16" fmla="*/ 25 w 47"/>
                <a:gd name="T17" fmla="*/ 46 h 75"/>
                <a:gd name="T18" fmla="*/ 10 w 47"/>
                <a:gd name="T19" fmla="*/ 46 h 75"/>
                <a:gd name="T20" fmla="*/ 10 w 47"/>
                <a:gd name="T21" fmla="*/ 37 h 75"/>
                <a:gd name="T22" fmla="*/ 24 w 47"/>
                <a:gd name="T23" fmla="*/ 37 h 75"/>
                <a:gd name="T24" fmla="*/ 34 w 47"/>
                <a:gd name="T25" fmla="*/ 34 h 75"/>
                <a:gd name="T26" fmla="*/ 37 w 47"/>
                <a:gd name="T27" fmla="*/ 23 h 75"/>
                <a:gd name="T28" fmla="*/ 34 w 47"/>
                <a:gd name="T29" fmla="*/ 12 h 75"/>
                <a:gd name="T30" fmla="*/ 24 w 47"/>
                <a:gd name="T31" fmla="*/ 8 h 75"/>
                <a:gd name="T32" fmla="*/ 10 w 47"/>
                <a:gd name="T33" fmla="*/ 8 h 75"/>
                <a:gd name="T34" fmla="*/ 10 w 47"/>
                <a:gd name="T35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" h="75">
                  <a:moveTo>
                    <a:pt x="10" y="46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31" y="0"/>
                    <a:pt x="37" y="2"/>
                    <a:pt x="41" y="6"/>
                  </a:cubicBezTo>
                  <a:cubicBezTo>
                    <a:pt x="45" y="10"/>
                    <a:pt x="47" y="16"/>
                    <a:pt x="47" y="23"/>
                  </a:cubicBezTo>
                  <a:cubicBezTo>
                    <a:pt x="47" y="30"/>
                    <a:pt x="45" y="36"/>
                    <a:pt x="41" y="40"/>
                  </a:cubicBezTo>
                  <a:cubicBezTo>
                    <a:pt x="37" y="43"/>
                    <a:pt x="32" y="45"/>
                    <a:pt x="25" y="46"/>
                  </a:cubicBezTo>
                  <a:lnTo>
                    <a:pt x="10" y="46"/>
                  </a:lnTo>
                  <a:close/>
                  <a:moveTo>
                    <a:pt x="10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8" y="37"/>
                    <a:pt x="32" y="36"/>
                    <a:pt x="34" y="34"/>
                  </a:cubicBezTo>
                  <a:cubicBezTo>
                    <a:pt x="36" y="31"/>
                    <a:pt x="37" y="28"/>
                    <a:pt x="37" y="23"/>
                  </a:cubicBezTo>
                  <a:cubicBezTo>
                    <a:pt x="37" y="18"/>
                    <a:pt x="36" y="15"/>
                    <a:pt x="34" y="12"/>
                  </a:cubicBezTo>
                  <a:cubicBezTo>
                    <a:pt x="31" y="9"/>
                    <a:pt x="28" y="8"/>
                    <a:pt x="24" y="8"/>
                  </a:cubicBezTo>
                  <a:cubicBezTo>
                    <a:pt x="10" y="8"/>
                    <a:pt x="10" y="8"/>
                    <a:pt x="10" y="8"/>
                  </a:cubicBezTo>
                  <a:lnTo>
                    <a:pt x="10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C297B625-D7A8-4BCC-9B84-6C73E953C4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82" y="2184"/>
              <a:ext cx="97" cy="158"/>
            </a:xfrm>
            <a:custGeom>
              <a:avLst/>
              <a:gdLst>
                <a:gd name="T0" fmla="*/ 23 w 46"/>
                <a:gd name="T1" fmla="*/ 45 h 75"/>
                <a:gd name="T2" fmla="*/ 9 w 46"/>
                <a:gd name="T3" fmla="*/ 45 h 75"/>
                <a:gd name="T4" fmla="*/ 9 w 46"/>
                <a:gd name="T5" fmla="*/ 75 h 75"/>
                <a:gd name="T6" fmla="*/ 0 w 46"/>
                <a:gd name="T7" fmla="*/ 75 h 75"/>
                <a:gd name="T8" fmla="*/ 0 w 46"/>
                <a:gd name="T9" fmla="*/ 0 h 75"/>
                <a:gd name="T10" fmla="*/ 21 w 46"/>
                <a:gd name="T11" fmla="*/ 0 h 75"/>
                <a:gd name="T12" fmla="*/ 38 w 46"/>
                <a:gd name="T13" fmla="*/ 6 h 75"/>
                <a:gd name="T14" fmla="*/ 43 w 46"/>
                <a:gd name="T15" fmla="*/ 22 h 75"/>
                <a:gd name="T16" fmla="*/ 40 w 46"/>
                <a:gd name="T17" fmla="*/ 35 h 75"/>
                <a:gd name="T18" fmla="*/ 32 w 46"/>
                <a:gd name="T19" fmla="*/ 42 h 75"/>
                <a:gd name="T20" fmla="*/ 46 w 46"/>
                <a:gd name="T21" fmla="*/ 74 h 75"/>
                <a:gd name="T22" fmla="*/ 46 w 46"/>
                <a:gd name="T23" fmla="*/ 75 h 75"/>
                <a:gd name="T24" fmla="*/ 36 w 46"/>
                <a:gd name="T25" fmla="*/ 75 h 75"/>
                <a:gd name="T26" fmla="*/ 23 w 46"/>
                <a:gd name="T27" fmla="*/ 45 h 75"/>
                <a:gd name="T28" fmla="*/ 9 w 46"/>
                <a:gd name="T29" fmla="*/ 36 h 75"/>
                <a:gd name="T30" fmla="*/ 21 w 46"/>
                <a:gd name="T31" fmla="*/ 36 h 75"/>
                <a:gd name="T32" fmla="*/ 30 w 46"/>
                <a:gd name="T33" fmla="*/ 33 h 75"/>
                <a:gd name="T34" fmla="*/ 34 w 46"/>
                <a:gd name="T35" fmla="*/ 22 h 75"/>
                <a:gd name="T36" fmla="*/ 21 w 46"/>
                <a:gd name="T37" fmla="*/ 8 h 75"/>
                <a:gd name="T38" fmla="*/ 9 w 46"/>
                <a:gd name="T39" fmla="*/ 8 h 75"/>
                <a:gd name="T40" fmla="*/ 9 w 46"/>
                <a:gd name="T4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75">
                  <a:moveTo>
                    <a:pt x="23" y="45"/>
                  </a:moveTo>
                  <a:cubicBezTo>
                    <a:pt x="9" y="45"/>
                    <a:pt x="9" y="45"/>
                    <a:pt x="9" y="4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8" y="0"/>
                    <a:pt x="34" y="2"/>
                    <a:pt x="38" y="6"/>
                  </a:cubicBezTo>
                  <a:cubicBezTo>
                    <a:pt x="42" y="9"/>
                    <a:pt x="43" y="15"/>
                    <a:pt x="43" y="22"/>
                  </a:cubicBezTo>
                  <a:cubicBezTo>
                    <a:pt x="43" y="27"/>
                    <a:pt x="42" y="31"/>
                    <a:pt x="40" y="35"/>
                  </a:cubicBezTo>
                  <a:cubicBezTo>
                    <a:pt x="38" y="38"/>
                    <a:pt x="35" y="41"/>
                    <a:pt x="32" y="42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36" y="75"/>
                    <a:pt x="36" y="75"/>
                    <a:pt x="36" y="75"/>
                  </a:cubicBezTo>
                  <a:lnTo>
                    <a:pt x="23" y="45"/>
                  </a:lnTo>
                  <a:close/>
                  <a:moveTo>
                    <a:pt x="9" y="36"/>
                  </a:moveTo>
                  <a:cubicBezTo>
                    <a:pt x="21" y="36"/>
                    <a:pt x="21" y="36"/>
                    <a:pt x="21" y="36"/>
                  </a:cubicBezTo>
                  <a:cubicBezTo>
                    <a:pt x="25" y="36"/>
                    <a:pt x="28" y="35"/>
                    <a:pt x="30" y="33"/>
                  </a:cubicBezTo>
                  <a:cubicBezTo>
                    <a:pt x="33" y="30"/>
                    <a:pt x="34" y="27"/>
                    <a:pt x="34" y="22"/>
                  </a:cubicBezTo>
                  <a:cubicBezTo>
                    <a:pt x="34" y="13"/>
                    <a:pt x="30" y="8"/>
                    <a:pt x="21" y="8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A491BF25-D10B-4E54-9710-3757644957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00" y="2182"/>
              <a:ext cx="104" cy="162"/>
            </a:xfrm>
            <a:custGeom>
              <a:avLst/>
              <a:gdLst>
                <a:gd name="T0" fmla="*/ 50 w 50"/>
                <a:gd name="T1" fmla="*/ 45 h 77"/>
                <a:gd name="T2" fmla="*/ 44 w 50"/>
                <a:gd name="T3" fmla="*/ 69 h 77"/>
                <a:gd name="T4" fmla="*/ 25 w 50"/>
                <a:gd name="T5" fmla="*/ 77 h 77"/>
                <a:gd name="T6" fmla="*/ 7 w 50"/>
                <a:gd name="T7" fmla="*/ 69 h 77"/>
                <a:gd name="T8" fmla="*/ 0 w 50"/>
                <a:gd name="T9" fmla="*/ 46 h 77"/>
                <a:gd name="T10" fmla="*/ 0 w 50"/>
                <a:gd name="T11" fmla="*/ 32 h 77"/>
                <a:gd name="T12" fmla="*/ 6 w 50"/>
                <a:gd name="T13" fmla="*/ 8 h 77"/>
                <a:gd name="T14" fmla="*/ 25 w 50"/>
                <a:gd name="T15" fmla="*/ 0 h 77"/>
                <a:gd name="T16" fmla="*/ 43 w 50"/>
                <a:gd name="T17" fmla="*/ 8 h 77"/>
                <a:gd name="T18" fmla="*/ 50 w 50"/>
                <a:gd name="T19" fmla="*/ 31 h 77"/>
                <a:gd name="T20" fmla="*/ 50 w 50"/>
                <a:gd name="T21" fmla="*/ 45 h 77"/>
                <a:gd name="T22" fmla="*/ 41 w 50"/>
                <a:gd name="T23" fmla="*/ 32 h 77"/>
                <a:gd name="T24" fmla="*/ 37 w 50"/>
                <a:gd name="T25" fmla="*/ 14 h 77"/>
                <a:gd name="T26" fmla="*/ 25 w 50"/>
                <a:gd name="T27" fmla="*/ 8 h 77"/>
                <a:gd name="T28" fmla="*/ 13 w 50"/>
                <a:gd name="T29" fmla="*/ 14 h 77"/>
                <a:gd name="T30" fmla="*/ 9 w 50"/>
                <a:gd name="T31" fmla="*/ 32 h 77"/>
                <a:gd name="T32" fmla="*/ 9 w 50"/>
                <a:gd name="T33" fmla="*/ 45 h 77"/>
                <a:gd name="T34" fmla="*/ 13 w 50"/>
                <a:gd name="T35" fmla="*/ 63 h 77"/>
                <a:gd name="T36" fmla="*/ 25 w 50"/>
                <a:gd name="T37" fmla="*/ 69 h 77"/>
                <a:gd name="T38" fmla="*/ 37 w 50"/>
                <a:gd name="T39" fmla="*/ 63 h 77"/>
                <a:gd name="T40" fmla="*/ 41 w 50"/>
                <a:gd name="T41" fmla="*/ 46 h 77"/>
                <a:gd name="T42" fmla="*/ 41 w 50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77">
                  <a:moveTo>
                    <a:pt x="50" y="45"/>
                  </a:moveTo>
                  <a:cubicBezTo>
                    <a:pt x="50" y="55"/>
                    <a:pt x="48" y="63"/>
                    <a:pt x="44" y="69"/>
                  </a:cubicBezTo>
                  <a:cubicBezTo>
                    <a:pt x="39" y="74"/>
                    <a:pt x="33" y="77"/>
                    <a:pt x="25" y="77"/>
                  </a:cubicBezTo>
                  <a:cubicBezTo>
                    <a:pt x="17" y="77"/>
                    <a:pt x="11" y="74"/>
                    <a:pt x="7" y="69"/>
                  </a:cubicBezTo>
                  <a:cubicBezTo>
                    <a:pt x="2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6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3" y="8"/>
                  </a:cubicBezTo>
                  <a:cubicBezTo>
                    <a:pt x="48" y="13"/>
                    <a:pt x="50" y="21"/>
                    <a:pt x="50" y="31"/>
                  </a:cubicBezTo>
                  <a:lnTo>
                    <a:pt x="50" y="45"/>
                  </a:lnTo>
                  <a:close/>
                  <a:moveTo>
                    <a:pt x="41" y="32"/>
                  </a:moveTo>
                  <a:cubicBezTo>
                    <a:pt x="41" y="24"/>
                    <a:pt x="39" y="18"/>
                    <a:pt x="37" y="14"/>
                  </a:cubicBezTo>
                  <a:cubicBezTo>
                    <a:pt x="34" y="10"/>
                    <a:pt x="30" y="8"/>
                    <a:pt x="25" y="8"/>
                  </a:cubicBezTo>
                  <a:cubicBezTo>
                    <a:pt x="20" y="8"/>
                    <a:pt x="16" y="10"/>
                    <a:pt x="13" y="14"/>
                  </a:cubicBezTo>
                  <a:cubicBezTo>
                    <a:pt x="10" y="18"/>
                    <a:pt x="9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0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0" y="69"/>
                    <a:pt x="34" y="67"/>
                    <a:pt x="37" y="63"/>
                  </a:cubicBezTo>
                  <a:cubicBezTo>
                    <a:pt x="39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8754D326-401A-44EA-8768-276B19DC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8" y="2184"/>
              <a:ext cx="81" cy="158"/>
            </a:xfrm>
            <a:custGeom>
              <a:avLst/>
              <a:gdLst>
                <a:gd name="T0" fmla="*/ 73 w 81"/>
                <a:gd name="T1" fmla="*/ 89 h 158"/>
                <a:gd name="T2" fmla="*/ 18 w 81"/>
                <a:gd name="T3" fmla="*/ 89 h 158"/>
                <a:gd name="T4" fmla="*/ 18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81 w 81"/>
                <a:gd name="T11" fmla="*/ 0 h 158"/>
                <a:gd name="T12" fmla="*/ 81 w 81"/>
                <a:gd name="T13" fmla="*/ 17 h 158"/>
                <a:gd name="T14" fmla="*/ 18 w 81"/>
                <a:gd name="T15" fmla="*/ 17 h 158"/>
                <a:gd name="T16" fmla="*/ 18 w 81"/>
                <a:gd name="T17" fmla="*/ 72 h 158"/>
                <a:gd name="T18" fmla="*/ 73 w 81"/>
                <a:gd name="T19" fmla="*/ 72 h 158"/>
                <a:gd name="T20" fmla="*/ 73 w 81"/>
                <a:gd name="T21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58">
                  <a:moveTo>
                    <a:pt x="73" y="89"/>
                  </a:moveTo>
                  <a:lnTo>
                    <a:pt x="18" y="89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1" y="0"/>
                  </a:lnTo>
                  <a:lnTo>
                    <a:pt x="81" y="17"/>
                  </a:lnTo>
                  <a:lnTo>
                    <a:pt x="18" y="17"/>
                  </a:lnTo>
                  <a:lnTo>
                    <a:pt x="18" y="72"/>
                  </a:lnTo>
                  <a:lnTo>
                    <a:pt x="73" y="72"/>
                  </a:lnTo>
                  <a:lnTo>
                    <a:pt x="73" y="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2D2665D1-214C-4F6F-BE07-FD0C7EA7D0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6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1CA8D083-6769-48EE-8180-281AAB5DF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" y="2182"/>
              <a:ext cx="96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2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8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2" y="2"/>
                    <a:pt x="17" y="0"/>
                    <a:pt x="23" y="0"/>
                  </a:cubicBezTo>
                  <a:cubicBezTo>
                    <a:pt x="28" y="0"/>
                    <a:pt x="32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3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1" y="77"/>
                    <a:pt x="24" y="77"/>
                  </a:cubicBezTo>
                  <a:cubicBezTo>
                    <a:pt x="19" y="77"/>
                    <a:pt x="15" y="76"/>
                    <a:pt x="12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59">
              <a:extLst>
                <a:ext uri="{FF2B5EF4-FFF2-40B4-BE49-F238E27FC236}">
                  <a16:creationId xmlns:a16="http://schemas.microsoft.com/office/drawing/2014/main" id="{8B4370E6-7A1B-4915-BA1B-EFF29ED13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8" y="2182"/>
              <a:ext cx="97" cy="162"/>
            </a:xfrm>
            <a:custGeom>
              <a:avLst/>
              <a:gdLst>
                <a:gd name="T0" fmla="*/ 36 w 46"/>
                <a:gd name="T1" fmla="*/ 57 h 77"/>
                <a:gd name="T2" fmla="*/ 33 w 46"/>
                <a:gd name="T3" fmla="*/ 48 h 77"/>
                <a:gd name="T4" fmla="*/ 22 w 46"/>
                <a:gd name="T5" fmla="*/ 43 h 77"/>
                <a:gd name="T6" fmla="*/ 10 w 46"/>
                <a:gd name="T7" fmla="*/ 37 h 77"/>
                <a:gd name="T8" fmla="*/ 4 w 46"/>
                <a:gd name="T9" fmla="*/ 29 h 77"/>
                <a:gd name="T10" fmla="*/ 2 w 46"/>
                <a:gd name="T11" fmla="*/ 20 h 77"/>
                <a:gd name="T12" fmla="*/ 8 w 46"/>
                <a:gd name="T13" fmla="*/ 6 h 77"/>
                <a:gd name="T14" fmla="*/ 23 w 46"/>
                <a:gd name="T15" fmla="*/ 0 h 77"/>
                <a:gd name="T16" fmla="*/ 35 w 46"/>
                <a:gd name="T17" fmla="*/ 3 h 77"/>
                <a:gd name="T18" fmla="*/ 43 w 46"/>
                <a:gd name="T19" fmla="*/ 11 h 77"/>
                <a:gd name="T20" fmla="*/ 46 w 46"/>
                <a:gd name="T21" fmla="*/ 22 h 77"/>
                <a:gd name="T22" fmla="*/ 36 w 46"/>
                <a:gd name="T23" fmla="*/ 22 h 77"/>
                <a:gd name="T24" fmla="*/ 33 w 46"/>
                <a:gd name="T25" fmla="*/ 12 h 77"/>
                <a:gd name="T26" fmla="*/ 23 w 46"/>
                <a:gd name="T27" fmla="*/ 8 h 77"/>
                <a:gd name="T28" fmla="*/ 14 w 46"/>
                <a:gd name="T29" fmla="*/ 11 h 77"/>
                <a:gd name="T30" fmla="*/ 11 w 46"/>
                <a:gd name="T31" fmla="*/ 20 h 77"/>
                <a:gd name="T32" fmla="*/ 15 w 46"/>
                <a:gd name="T33" fmla="*/ 28 h 77"/>
                <a:gd name="T34" fmla="*/ 25 w 46"/>
                <a:gd name="T35" fmla="*/ 34 h 77"/>
                <a:gd name="T36" fmla="*/ 41 w 46"/>
                <a:gd name="T37" fmla="*/ 43 h 77"/>
                <a:gd name="T38" fmla="*/ 46 w 46"/>
                <a:gd name="T39" fmla="*/ 57 h 77"/>
                <a:gd name="T40" fmla="*/ 40 w 46"/>
                <a:gd name="T41" fmla="*/ 72 h 77"/>
                <a:gd name="T42" fmla="*/ 24 w 46"/>
                <a:gd name="T43" fmla="*/ 77 h 77"/>
                <a:gd name="T44" fmla="*/ 11 w 46"/>
                <a:gd name="T45" fmla="*/ 74 h 77"/>
                <a:gd name="T46" fmla="*/ 3 w 46"/>
                <a:gd name="T47" fmla="*/ 66 h 77"/>
                <a:gd name="T48" fmla="*/ 0 w 46"/>
                <a:gd name="T49" fmla="*/ 54 h 77"/>
                <a:gd name="T50" fmla="*/ 9 w 46"/>
                <a:gd name="T51" fmla="*/ 54 h 77"/>
                <a:gd name="T52" fmla="*/ 13 w 46"/>
                <a:gd name="T53" fmla="*/ 65 h 77"/>
                <a:gd name="T54" fmla="*/ 24 w 46"/>
                <a:gd name="T55" fmla="*/ 69 h 77"/>
                <a:gd name="T56" fmla="*/ 33 w 46"/>
                <a:gd name="T57" fmla="*/ 66 h 77"/>
                <a:gd name="T58" fmla="*/ 36 w 46"/>
                <a:gd name="T59" fmla="*/ 5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77">
                  <a:moveTo>
                    <a:pt x="36" y="57"/>
                  </a:moveTo>
                  <a:cubicBezTo>
                    <a:pt x="36" y="53"/>
                    <a:pt x="35" y="50"/>
                    <a:pt x="33" y="48"/>
                  </a:cubicBezTo>
                  <a:cubicBezTo>
                    <a:pt x="31" y="46"/>
                    <a:pt x="27" y="44"/>
                    <a:pt x="22" y="43"/>
                  </a:cubicBezTo>
                  <a:cubicBezTo>
                    <a:pt x="17" y="41"/>
                    <a:pt x="13" y="39"/>
                    <a:pt x="10" y="37"/>
                  </a:cubicBezTo>
                  <a:cubicBezTo>
                    <a:pt x="7" y="34"/>
                    <a:pt x="5" y="32"/>
                    <a:pt x="4" y="29"/>
                  </a:cubicBezTo>
                  <a:cubicBezTo>
                    <a:pt x="2" y="27"/>
                    <a:pt x="2" y="24"/>
                    <a:pt x="2" y="20"/>
                  </a:cubicBezTo>
                  <a:cubicBezTo>
                    <a:pt x="2" y="14"/>
                    <a:pt x="4" y="9"/>
                    <a:pt x="8" y="6"/>
                  </a:cubicBezTo>
                  <a:cubicBezTo>
                    <a:pt x="11" y="2"/>
                    <a:pt x="17" y="0"/>
                    <a:pt x="23" y="0"/>
                  </a:cubicBezTo>
                  <a:cubicBezTo>
                    <a:pt x="28" y="0"/>
                    <a:pt x="31" y="1"/>
                    <a:pt x="35" y="3"/>
                  </a:cubicBezTo>
                  <a:cubicBezTo>
                    <a:pt x="38" y="5"/>
                    <a:pt x="41" y="7"/>
                    <a:pt x="43" y="11"/>
                  </a:cubicBezTo>
                  <a:cubicBezTo>
                    <a:pt x="45" y="14"/>
                    <a:pt x="46" y="18"/>
                    <a:pt x="4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18"/>
                    <a:pt x="35" y="14"/>
                    <a:pt x="33" y="12"/>
                  </a:cubicBezTo>
                  <a:cubicBezTo>
                    <a:pt x="31" y="9"/>
                    <a:pt x="27" y="8"/>
                    <a:pt x="23" y="8"/>
                  </a:cubicBezTo>
                  <a:cubicBezTo>
                    <a:pt x="19" y="8"/>
                    <a:pt x="16" y="9"/>
                    <a:pt x="14" y="11"/>
                  </a:cubicBezTo>
                  <a:cubicBezTo>
                    <a:pt x="12" y="13"/>
                    <a:pt x="11" y="16"/>
                    <a:pt x="11" y="20"/>
                  </a:cubicBezTo>
                  <a:cubicBezTo>
                    <a:pt x="11" y="23"/>
                    <a:pt x="12" y="26"/>
                    <a:pt x="15" y="28"/>
                  </a:cubicBezTo>
                  <a:cubicBezTo>
                    <a:pt x="17" y="30"/>
                    <a:pt x="20" y="32"/>
                    <a:pt x="25" y="34"/>
                  </a:cubicBezTo>
                  <a:cubicBezTo>
                    <a:pt x="32" y="36"/>
                    <a:pt x="38" y="39"/>
                    <a:pt x="41" y="43"/>
                  </a:cubicBezTo>
                  <a:cubicBezTo>
                    <a:pt x="44" y="46"/>
                    <a:pt x="46" y="51"/>
                    <a:pt x="46" y="57"/>
                  </a:cubicBezTo>
                  <a:cubicBezTo>
                    <a:pt x="46" y="63"/>
                    <a:pt x="44" y="68"/>
                    <a:pt x="40" y="72"/>
                  </a:cubicBezTo>
                  <a:cubicBezTo>
                    <a:pt x="36" y="75"/>
                    <a:pt x="30" y="77"/>
                    <a:pt x="24" y="77"/>
                  </a:cubicBezTo>
                  <a:cubicBezTo>
                    <a:pt x="19" y="77"/>
                    <a:pt x="15" y="76"/>
                    <a:pt x="11" y="74"/>
                  </a:cubicBezTo>
                  <a:cubicBezTo>
                    <a:pt x="8" y="72"/>
                    <a:pt x="5" y="70"/>
                    <a:pt x="3" y="66"/>
                  </a:cubicBezTo>
                  <a:cubicBezTo>
                    <a:pt x="1" y="63"/>
                    <a:pt x="0" y="59"/>
                    <a:pt x="0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9"/>
                    <a:pt x="10" y="62"/>
                    <a:pt x="13" y="65"/>
                  </a:cubicBezTo>
                  <a:cubicBezTo>
                    <a:pt x="16" y="68"/>
                    <a:pt x="19" y="69"/>
                    <a:pt x="24" y="69"/>
                  </a:cubicBezTo>
                  <a:cubicBezTo>
                    <a:pt x="28" y="69"/>
                    <a:pt x="31" y="68"/>
                    <a:pt x="33" y="66"/>
                  </a:cubicBezTo>
                  <a:cubicBezTo>
                    <a:pt x="35" y="64"/>
                    <a:pt x="36" y="61"/>
                    <a:pt x="36" y="5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Rectangle 60">
              <a:extLst>
                <a:ext uri="{FF2B5EF4-FFF2-40B4-BE49-F238E27FC236}">
                  <a16:creationId xmlns:a16="http://schemas.microsoft.com/office/drawing/2014/main" id="{78F7854D-0BF0-44E7-94D8-D426B111A1B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94" y="2184"/>
              <a:ext cx="19" cy="15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Freeform 61">
              <a:extLst>
                <a:ext uri="{FF2B5EF4-FFF2-40B4-BE49-F238E27FC236}">
                  <a16:creationId xmlns:a16="http://schemas.microsoft.com/office/drawing/2014/main" id="{1F2E4CC6-52F1-4E76-93AA-6EE32F54A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46" y="2182"/>
              <a:ext cx="107" cy="162"/>
            </a:xfrm>
            <a:custGeom>
              <a:avLst/>
              <a:gdLst>
                <a:gd name="T0" fmla="*/ 51 w 51"/>
                <a:gd name="T1" fmla="*/ 45 h 77"/>
                <a:gd name="T2" fmla="*/ 44 w 51"/>
                <a:gd name="T3" fmla="*/ 69 h 77"/>
                <a:gd name="T4" fmla="*/ 25 w 51"/>
                <a:gd name="T5" fmla="*/ 77 h 77"/>
                <a:gd name="T6" fmla="*/ 7 w 51"/>
                <a:gd name="T7" fmla="*/ 69 h 77"/>
                <a:gd name="T8" fmla="*/ 0 w 51"/>
                <a:gd name="T9" fmla="*/ 46 h 77"/>
                <a:gd name="T10" fmla="*/ 0 w 51"/>
                <a:gd name="T11" fmla="*/ 32 h 77"/>
                <a:gd name="T12" fmla="*/ 7 w 51"/>
                <a:gd name="T13" fmla="*/ 8 h 77"/>
                <a:gd name="T14" fmla="*/ 25 w 51"/>
                <a:gd name="T15" fmla="*/ 0 h 77"/>
                <a:gd name="T16" fmla="*/ 44 w 51"/>
                <a:gd name="T17" fmla="*/ 8 h 77"/>
                <a:gd name="T18" fmla="*/ 51 w 51"/>
                <a:gd name="T19" fmla="*/ 31 h 77"/>
                <a:gd name="T20" fmla="*/ 51 w 51"/>
                <a:gd name="T21" fmla="*/ 45 h 77"/>
                <a:gd name="T22" fmla="*/ 41 w 51"/>
                <a:gd name="T23" fmla="*/ 32 h 77"/>
                <a:gd name="T24" fmla="*/ 37 w 51"/>
                <a:gd name="T25" fmla="*/ 14 h 77"/>
                <a:gd name="T26" fmla="*/ 25 w 51"/>
                <a:gd name="T27" fmla="*/ 8 h 77"/>
                <a:gd name="T28" fmla="*/ 14 w 51"/>
                <a:gd name="T29" fmla="*/ 14 h 77"/>
                <a:gd name="T30" fmla="*/ 9 w 51"/>
                <a:gd name="T31" fmla="*/ 32 h 77"/>
                <a:gd name="T32" fmla="*/ 9 w 51"/>
                <a:gd name="T33" fmla="*/ 45 h 77"/>
                <a:gd name="T34" fmla="*/ 13 w 51"/>
                <a:gd name="T35" fmla="*/ 63 h 77"/>
                <a:gd name="T36" fmla="*/ 25 w 51"/>
                <a:gd name="T37" fmla="*/ 69 h 77"/>
                <a:gd name="T38" fmla="*/ 37 w 51"/>
                <a:gd name="T39" fmla="*/ 63 h 77"/>
                <a:gd name="T40" fmla="*/ 41 w 51"/>
                <a:gd name="T41" fmla="*/ 46 h 77"/>
                <a:gd name="T42" fmla="*/ 41 w 51"/>
                <a:gd name="T43" fmla="*/ 3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77">
                  <a:moveTo>
                    <a:pt x="51" y="45"/>
                  </a:moveTo>
                  <a:cubicBezTo>
                    <a:pt x="51" y="55"/>
                    <a:pt x="48" y="63"/>
                    <a:pt x="44" y="69"/>
                  </a:cubicBezTo>
                  <a:cubicBezTo>
                    <a:pt x="40" y="74"/>
                    <a:pt x="34" y="77"/>
                    <a:pt x="25" y="77"/>
                  </a:cubicBezTo>
                  <a:cubicBezTo>
                    <a:pt x="18" y="77"/>
                    <a:pt x="12" y="74"/>
                    <a:pt x="7" y="69"/>
                  </a:cubicBezTo>
                  <a:cubicBezTo>
                    <a:pt x="3" y="64"/>
                    <a:pt x="0" y="56"/>
                    <a:pt x="0" y="4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22"/>
                    <a:pt x="2" y="14"/>
                    <a:pt x="7" y="8"/>
                  </a:cubicBezTo>
                  <a:cubicBezTo>
                    <a:pt x="11" y="3"/>
                    <a:pt x="17" y="0"/>
                    <a:pt x="25" y="0"/>
                  </a:cubicBezTo>
                  <a:cubicBezTo>
                    <a:pt x="33" y="0"/>
                    <a:pt x="39" y="2"/>
                    <a:pt x="44" y="8"/>
                  </a:cubicBezTo>
                  <a:cubicBezTo>
                    <a:pt x="48" y="13"/>
                    <a:pt x="51" y="21"/>
                    <a:pt x="51" y="31"/>
                  </a:cubicBezTo>
                  <a:lnTo>
                    <a:pt x="51" y="45"/>
                  </a:lnTo>
                  <a:close/>
                  <a:moveTo>
                    <a:pt x="41" y="32"/>
                  </a:moveTo>
                  <a:cubicBezTo>
                    <a:pt x="41" y="24"/>
                    <a:pt x="40" y="18"/>
                    <a:pt x="37" y="14"/>
                  </a:cubicBezTo>
                  <a:cubicBezTo>
                    <a:pt x="35" y="10"/>
                    <a:pt x="31" y="8"/>
                    <a:pt x="25" y="8"/>
                  </a:cubicBezTo>
                  <a:cubicBezTo>
                    <a:pt x="20" y="8"/>
                    <a:pt x="16" y="10"/>
                    <a:pt x="14" y="14"/>
                  </a:cubicBezTo>
                  <a:cubicBezTo>
                    <a:pt x="11" y="18"/>
                    <a:pt x="10" y="24"/>
                    <a:pt x="9" y="3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53"/>
                    <a:pt x="11" y="59"/>
                    <a:pt x="13" y="63"/>
                  </a:cubicBezTo>
                  <a:cubicBezTo>
                    <a:pt x="16" y="67"/>
                    <a:pt x="20" y="69"/>
                    <a:pt x="25" y="69"/>
                  </a:cubicBezTo>
                  <a:cubicBezTo>
                    <a:pt x="31" y="69"/>
                    <a:pt x="35" y="67"/>
                    <a:pt x="37" y="63"/>
                  </a:cubicBezTo>
                  <a:cubicBezTo>
                    <a:pt x="40" y="59"/>
                    <a:pt x="41" y="54"/>
                    <a:pt x="41" y="46"/>
                  </a:cubicBezTo>
                  <a:lnTo>
                    <a:pt x="41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62">
              <a:extLst>
                <a:ext uri="{FF2B5EF4-FFF2-40B4-BE49-F238E27FC236}">
                  <a16:creationId xmlns:a16="http://schemas.microsoft.com/office/drawing/2014/main" id="{787EBE9A-D71C-4FBE-9FBC-FD34267565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84" y="2184"/>
              <a:ext cx="105" cy="158"/>
            </a:xfrm>
            <a:custGeom>
              <a:avLst/>
              <a:gdLst>
                <a:gd name="T0" fmla="*/ 105 w 105"/>
                <a:gd name="T1" fmla="*/ 158 h 158"/>
                <a:gd name="T2" fmla="*/ 84 w 105"/>
                <a:gd name="T3" fmla="*/ 158 h 158"/>
                <a:gd name="T4" fmla="*/ 21 w 105"/>
                <a:gd name="T5" fmla="*/ 36 h 158"/>
                <a:gd name="T6" fmla="*/ 21 w 105"/>
                <a:gd name="T7" fmla="*/ 158 h 158"/>
                <a:gd name="T8" fmla="*/ 0 w 105"/>
                <a:gd name="T9" fmla="*/ 158 h 158"/>
                <a:gd name="T10" fmla="*/ 0 w 105"/>
                <a:gd name="T11" fmla="*/ 0 h 158"/>
                <a:gd name="T12" fmla="*/ 21 w 105"/>
                <a:gd name="T13" fmla="*/ 0 h 158"/>
                <a:gd name="T14" fmla="*/ 84 w 105"/>
                <a:gd name="T15" fmla="*/ 122 h 158"/>
                <a:gd name="T16" fmla="*/ 84 w 105"/>
                <a:gd name="T17" fmla="*/ 0 h 158"/>
                <a:gd name="T18" fmla="*/ 105 w 105"/>
                <a:gd name="T19" fmla="*/ 0 h 158"/>
                <a:gd name="T20" fmla="*/ 105 w 105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158">
                  <a:moveTo>
                    <a:pt x="105" y="158"/>
                  </a:moveTo>
                  <a:lnTo>
                    <a:pt x="84" y="158"/>
                  </a:lnTo>
                  <a:lnTo>
                    <a:pt x="21" y="36"/>
                  </a:lnTo>
                  <a:lnTo>
                    <a:pt x="2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84" y="122"/>
                  </a:lnTo>
                  <a:lnTo>
                    <a:pt x="84" y="0"/>
                  </a:lnTo>
                  <a:lnTo>
                    <a:pt x="105" y="0"/>
                  </a:lnTo>
                  <a:lnTo>
                    <a:pt x="105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63">
              <a:extLst>
                <a:ext uri="{FF2B5EF4-FFF2-40B4-BE49-F238E27FC236}">
                  <a16:creationId xmlns:a16="http://schemas.microsoft.com/office/drawing/2014/main" id="{EB618781-0965-4BA3-B7BE-DBC86CD4A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25" y="2184"/>
              <a:ext cx="102" cy="158"/>
            </a:xfrm>
            <a:custGeom>
              <a:avLst/>
              <a:gdLst>
                <a:gd name="T0" fmla="*/ 102 w 102"/>
                <a:gd name="T1" fmla="*/ 158 h 158"/>
                <a:gd name="T2" fmla="*/ 83 w 102"/>
                <a:gd name="T3" fmla="*/ 158 h 158"/>
                <a:gd name="T4" fmla="*/ 18 w 102"/>
                <a:gd name="T5" fmla="*/ 36 h 158"/>
                <a:gd name="T6" fmla="*/ 18 w 102"/>
                <a:gd name="T7" fmla="*/ 158 h 158"/>
                <a:gd name="T8" fmla="*/ 0 w 102"/>
                <a:gd name="T9" fmla="*/ 158 h 158"/>
                <a:gd name="T10" fmla="*/ 0 w 102"/>
                <a:gd name="T11" fmla="*/ 0 h 158"/>
                <a:gd name="T12" fmla="*/ 18 w 102"/>
                <a:gd name="T13" fmla="*/ 0 h 158"/>
                <a:gd name="T14" fmla="*/ 83 w 102"/>
                <a:gd name="T15" fmla="*/ 122 h 158"/>
                <a:gd name="T16" fmla="*/ 83 w 102"/>
                <a:gd name="T17" fmla="*/ 0 h 158"/>
                <a:gd name="T18" fmla="*/ 102 w 102"/>
                <a:gd name="T19" fmla="*/ 0 h 158"/>
                <a:gd name="T20" fmla="*/ 102 w 102"/>
                <a:gd name="T2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2" h="158">
                  <a:moveTo>
                    <a:pt x="102" y="158"/>
                  </a:moveTo>
                  <a:lnTo>
                    <a:pt x="83" y="158"/>
                  </a:lnTo>
                  <a:lnTo>
                    <a:pt x="18" y="36"/>
                  </a:lnTo>
                  <a:lnTo>
                    <a:pt x="18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83" y="122"/>
                  </a:lnTo>
                  <a:lnTo>
                    <a:pt x="83" y="0"/>
                  </a:lnTo>
                  <a:lnTo>
                    <a:pt x="102" y="0"/>
                  </a:lnTo>
                  <a:lnTo>
                    <a:pt x="102" y="1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21D458A2-104A-4E96-86A2-EB1AFF2D59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5" y="2184"/>
              <a:ext cx="84" cy="158"/>
            </a:xfrm>
            <a:custGeom>
              <a:avLst/>
              <a:gdLst>
                <a:gd name="T0" fmla="*/ 75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5 w 84"/>
                <a:gd name="T23" fmla="*/ 68 h 158"/>
                <a:gd name="T24" fmla="*/ 75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5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5" y="68"/>
                  </a:lnTo>
                  <a:lnTo>
                    <a:pt x="75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65">
              <a:extLst>
                <a:ext uri="{FF2B5EF4-FFF2-40B4-BE49-F238E27FC236}">
                  <a16:creationId xmlns:a16="http://schemas.microsoft.com/office/drawing/2014/main" id="{CA088171-7D3A-4D5C-A36C-412511D32F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6" y="2184"/>
              <a:ext cx="81" cy="158"/>
            </a:xfrm>
            <a:custGeom>
              <a:avLst/>
              <a:gdLst>
                <a:gd name="T0" fmla="*/ 21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21 w 81"/>
                <a:gd name="T11" fmla="*/ 0 h 158"/>
                <a:gd name="T12" fmla="*/ 21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21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21" y="0"/>
                  </a:lnTo>
                  <a:lnTo>
                    <a:pt x="21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66">
              <a:extLst>
                <a:ext uri="{FF2B5EF4-FFF2-40B4-BE49-F238E27FC236}">
                  <a16:creationId xmlns:a16="http://schemas.microsoft.com/office/drawing/2014/main" id="{255AAFC4-A389-43F9-A732-C7DDF71AF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85" y="2184"/>
              <a:ext cx="81" cy="158"/>
            </a:xfrm>
            <a:custGeom>
              <a:avLst/>
              <a:gdLst>
                <a:gd name="T0" fmla="*/ 18 w 81"/>
                <a:gd name="T1" fmla="*/ 141 h 158"/>
                <a:gd name="T2" fmla="*/ 81 w 81"/>
                <a:gd name="T3" fmla="*/ 141 h 158"/>
                <a:gd name="T4" fmla="*/ 81 w 81"/>
                <a:gd name="T5" fmla="*/ 158 h 158"/>
                <a:gd name="T6" fmla="*/ 0 w 81"/>
                <a:gd name="T7" fmla="*/ 158 h 158"/>
                <a:gd name="T8" fmla="*/ 0 w 81"/>
                <a:gd name="T9" fmla="*/ 0 h 158"/>
                <a:gd name="T10" fmla="*/ 18 w 81"/>
                <a:gd name="T11" fmla="*/ 0 h 158"/>
                <a:gd name="T12" fmla="*/ 18 w 81"/>
                <a:gd name="T13" fmla="*/ 1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8">
                  <a:moveTo>
                    <a:pt x="18" y="141"/>
                  </a:moveTo>
                  <a:lnTo>
                    <a:pt x="81" y="141"/>
                  </a:lnTo>
                  <a:lnTo>
                    <a:pt x="81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4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67">
              <a:extLst>
                <a:ext uri="{FF2B5EF4-FFF2-40B4-BE49-F238E27FC236}">
                  <a16:creationId xmlns:a16="http://schemas.microsoft.com/office/drawing/2014/main" id="{16263222-046C-4EC3-8DFE-108322E67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1" y="2184"/>
              <a:ext cx="84" cy="158"/>
            </a:xfrm>
            <a:custGeom>
              <a:avLst/>
              <a:gdLst>
                <a:gd name="T0" fmla="*/ 76 w 84"/>
                <a:gd name="T1" fmla="*/ 84 h 158"/>
                <a:gd name="T2" fmla="*/ 19 w 84"/>
                <a:gd name="T3" fmla="*/ 84 h 158"/>
                <a:gd name="T4" fmla="*/ 19 w 84"/>
                <a:gd name="T5" fmla="*/ 141 h 158"/>
                <a:gd name="T6" fmla="*/ 84 w 84"/>
                <a:gd name="T7" fmla="*/ 141 h 158"/>
                <a:gd name="T8" fmla="*/ 84 w 84"/>
                <a:gd name="T9" fmla="*/ 158 h 158"/>
                <a:gd name="T10" fmla="*/ 0 w 84"/>
                <a:gd name="T11" fmla="*/ 158 h 158"/>
                <a:gd name="T12" fmla="*/ 0 w 84"/>
                <a:gd name="T13" fmla="*/ 0 h 158"/>
                <a:gd name="T14" fmla="*/ 84 w 84"/>
                <a:gd name="T15" fmla="*/ 0 h 158"/>
                <a:gd name="T16" fmla="*/ 84 w 84"/>
                <a:gd name="T17" fmla="*/ 17 h 158"/>
                <a:gd name="T18" fmla="*/ 19 w 84"/>
                <a:gd name="T19" fmla="*/ 17 h 158"/>
                <a:gd name="T20" fmla="*/ 19 w 84"/>
                <a:gd name="T21" fmla="*/ 68 h 158"/>
                <a:gd name="T22" fmla="*/ 76 w 84"/>
                <a:gd name="T23" fmla="*/ 68 h 158"/>
                <a:gd name="T24" fmla="*/ 76 w 84"/>
                <a:gd name="T25" fmla="*/ 8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8">
                  <a:moveTo>
                    <a:pt x="76" y="84"/>
                  </a:moveTo>
                  <a:lnTo>
                    <a:pt x="19" y="84"/>
                  </a:lnTo>
                  <a:lnTo>
                    <a:pt x="19" y="141"/>
                  </a:lnTo>
                  <a:lnTo>
                    <a:pt x="84" y="141"/>
                  </a:lnTo>
                  <a:lnTo>
                    <a:pt x="84" y="158"/>
                  </a:lnTo>
                  <a:lnTo>
                    <a:pt x="0" y="158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17"/>
                  </a:lnTo>
                  <a:lnTo>
                    <a:pt x="19" y="17"/>
                  </a:lnTo>
                  <a:lnTo>
                    <a:pt x="19" y="68"/>
                  </a:lnTo>
                  <a:lnTo>
                    <a:pt x="76" y="68"/>
                  </a:lnTo>
                  <a:lnTo>
                    <a:pt x="76" y="8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96C383E5-655D-42F8-B352-02BEAAC89503}"/>
              </a:ext>
            </a:extLst>
          </p:cNvPr>
          <p:cNvCxnSpPr>
            <a:cxnSpLocks/>
          </p:cNvCxnSpPr>
          <p:nvPr userDrawn="1"/>
        </p:nvCxnSpPr>
        <p:spPr>
          <a:xfrm>
            <a:off x="467855" y="1376517"/>
            <a:ext cx="146235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Espace réservé de la date 3">
            <a:extLst>
              <a:ext uri="{FF2B5EF4-FFF2-40B4-BE49-F238E27FC236}">
                <a16:creationId xmlns:a16="http://schemas.microsoft.com/office/drawing/2014/main" id="{20CB2407-C3C7-432B-9389-A2A92731D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55437" y="6266208"/>
            <a:ext cx="13332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juillet 18</a:t>
            </a:r>
            <a:endParaRPr lang="fr-FR" dirty="0"/>
          </a:p>
        </p:txBody>
      </p:sp>
      <p:sp>
        <p:nvSpPr>
          <p:cNvPr id="81" name="Espace réservé du pied de page 4">
            <a:extLst>
              <a:ext uri="{FF2B5EF4-FFF2-40B4-BE49-F238E27FC236}">
                <a16:creationId xmlns:a16="http://schemas.microsoft.com/office/drawing/2014/main" id="{5E789B70-D629-49EF-9865-6FFE3C7E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88433" y="6266208"/>
            <a:ext cx="35642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cap="all" spc="300" normalizeH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Présentation générale - </a:t>
            </a:r>
            <a:endParaRPr lang="fr-FR" dirty="0"/>
          </a:p>
        </p:txBody>
      </p: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DAF5F061-01A2-478C-90D6-BD6B375CE5CA}"/>
              </a:ext>
            </a:extLst>
          </p:cNvPr>
          <p:cNvGrpSpPr/>
          <p:nvPr userDrawn="1"/>
        </p:nvGrpSpPr>
        <p:grpSpPr>
          <a:xfrm>
            <a:off x="12103894" y="332656"/>
            <a:ext cx="88106" cy="1402510"/>
            <a:chOff x="12103894" y="219915"/>
            <a:chExt cx="88106" cy="1473016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98621B4-960C-4F8E-9E24-ECF69930046A}"/>
                </a:ext>
              </a:extLst>
            </p:cNvPr>
            <p:cNvSpPr/>
            <p:nvPr userDrawn="1"/>
          </p:nvSpPr>
          <p:spPr>
            <a:xfrm>
              <a:off x="12103894" y="219915"/>
              <a:ext cx="88106" cy="368254"/>
            </a:xfrm>
            <a:prstGeom prst="rect">
              <a:avLst/>
            </a:prstGeom>
            <a:solidFill>
              <a:srgbClr val="27A4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2D3F7BC-EF32-4982-9920-FA3D342AB821}"/>
                </a:ext>
              </a:extLst>
            </p:cNvPr>
            <p:cNvSpPr/>
            <p:nvPr userDrawn="1"/>
          </p:nvSpPr>
          <p:spPr>
            <a:xfrm>
              <a:off x="12103894" y="588169"/>
              <a:ext cx="88106" cy="368254"/>
            </a:xfrm>
            <a:prstGeom prst="rect">
              <a:avLst/>
            </a:prstGeom>
            <a:solidFill>
              <a:srgbClr val="4469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959D9E3-07C3-4111-BAE6-BF745F4A5F20}"/>
                </a:ext>
              </a:extLst>
            </p:cNvPr>
            <p:cNvSpPr/>
            <p:nvPr userDrawn="1"/>
          </p:nvSpPr>
          <p:spPr>
            <a:xfrm>
              <a:off x="12103894" y="956423"/>
              <a:ext cx="88106" cy="368254"/>
            </a:xfrm>
            <a:prstGeom prst="rect">
              <a:avLst/>
            </a:prstGeom>
            <a:solidFill>
              <a:srgbClr val="F581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B75A15A2-8C91-4347-A2B7-3FCD4B98B0EB}"/>
                </a:ext>
              </a:extLst>
            </p:cNvPr>
            <p:cNvSpPr/>
            <p:nvPr userDrawn="1"/>
          </p:nvSpPr>
          <p:spPr>
            <a:xfrm>
              <a:off x="12103894" y="1324677"/>
              <a:ext cx="88106" cy="368254"/>
            </a:xfrm>
            <a:prstGeom prst="rect">
              <a:avLst/>
            </a:prstGeom>
            <a:solidFill>
              <a:srgbClr val="A7CD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352426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88900" indent="-88900" algn="l" defTabSz="914400" rtl="0" eaLnBrk="1" latinLnBrk="0" hangingPunct="1">
        <a:lnSpc>
          <a:spcPct val="100000"/>
        </a:lnSpc>
        <a:spcBef>
          <a:spcPts val="1000"/>
        </a:spcBef>
        <a:buFont typeface="Roboto Lt" pitchFamily="2" charset="0"/>
        <a:buChar char=" "/>
        <a:defRPr sz="1800" b="0" kern="1200" cap="none" baseline="0">
          <a:solidFill>
            <a:schemeClr val="accent4"/>
          </a:solidFill>
          <a:latin typeface="+mn-lt"/>
          <a:ea typeface="+mn-ea"/>
          <a:cs typeface="+mn-cs"/>
        </a:defRPr>
      </a:lvl1pPr>
      <a:lvl2pPr marL="450850" indent="-169863" algn="l" defTabSz="914400" rtl="0" eaLnBrk="1" latinLnBrk="0" hangingPunct="1">
        <a:lnSpc>
          <a:spcPct val="10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17550" indent="-1651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9500" indent="-15240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435100" indent="-14605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Roboto Black" panose="02000000000000000000" pitchFamily="2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11">
          <p15:clr>
            <a:srgbClr val="F26B43"/>
          </p15:clr>
        </p15:guide>
        <p15:guide id="2" pos="7469">
          <p15:clr>
            <a:srgbClr val="F26B43"/>
          </p15:clr>
        </p15:guide>
        <p15:guide id="3" orient="horz" pos="1022">
          <p15:clr>
            <a:srgbClr val="F26B43"/>
          </p15:clr>
        </p15:guide>
        <p15:guide id="4" orient="horz" pos="38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15.jpe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12" Type="http://schemas.openxmlformats.org/officeDocument/2006/relationships/image" Target="../media/image14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8.jpeg"/><Relationship Id="rId11" Type="http://schemas.openxmlformats.org/officeDocument/2006/relationships/image" Target="../media/image13.jpeg"/><Relationship Id="rId5" Type="http://schemas.openxmlformats.org/officeDocument/2006/relationships/image" Target="../media/image7.jpeg"/><Relationship Id="rId10" Type="http://schemas.openxmlformats.org/officeDocument/2006/relationships/image" Target="../media/image12.jpeg"/><Relationship Id="rId4" Type="http://schemas.openxmlformats.org/officeDocument/2006/relationships/image" Target="../media/image6.jpeg"/><Relationship Id="rId9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ous-titre 15">
            <a:extLst>
              <a:ext uri="{FF2B5EF4-FFF2-40B4-BE49-F238E27FC236}">
                <a16:creationId xmlns:a16="http://schemas.microsoft.com/office/drawing/2014/main" id="{E0973074-1301-4886-AA21-22DA3907A3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fr-FR" dirty="0">
                <a:latin typeface="+mn-lt"/>
              </a:rPr>
              <a:t>Web CONCEPTEUR</a:t>
            </a:r>
          </a:p>
          <a:p>
            <a:pPr>
              <a:lnSpc>
                <a:spcPct val="120000"/>
              </a:lnSpc>
            </a:pPr>
            <a:r>
              <a:rPr lang="fr-FR" sz="2000" dirty="0">
                <a:latin typeface="+mn-lt"/>
              </a:rPr>
              <a:t>&amp;</a:t>
            </a:r>
          </a:p>
          <a:p>
            <a:pPr>
              <a:lnSpc>
                <a:spcPct val="120000"/>
              </a:lnSpc>
            </a:pPr>
            <a:r>
              <a:rPr lang="fr-FR" dirty="0">
                <a:latin typeface="+mn-lt"/>
              </a:rPr>
              <a:t>Développeur informatique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A7A9A1F-77AB-423A-BA2C-774AF386424E}"/>
              </a:ext>
            </a:extLst>
          </p:cNvPr>
          <p:cNvSpPr>
            <a:spLocks noEditPoints="1"/>
          </p:cNvSpPr>
          <p:nvPr/>
        </p:nvSpPr>
        <p:spPr bwMode="auto">
          <a:xfrm>
            <a:off x="12962255" y="0"/>
            <a:ext cx="425450" cy="425450"/>
          </a:xfrm>
          <a:custGeom>
            <a:avLst/>
            <a:gdLst>
              <a:gd name="T0" fmla="*/ 173 w 346"/>
              <a:gd name="T1" fmla="*/ 0 h 346"/>
              <a:gd name="T2" fmla="*/ 0 w 346"/>
              <a:gd name="T3" fmla="*/ 173 h 346"/>
              <a:gd name="T4" fmla="*/ 173 w 346"/>
              <a:gd name="T5" fmla="*/ 346 h 346"/>
              <a:gd name="T6" fmla="*/ 346 w 346"/>
              <a:gd name="T7" fmla="*/ 173 h 346"/>
              <a:gd name="T8" fmla="*/ 173 w 346"/>
              <a:gd name="T9" fmla="*/ 0 h 346"/>
              <a:gd name="T10" fmla="*/ 201 w 346"/>
              <a:gd name="T11" fmla="*/ 247 h 346"/>
              <a:gd name="T12" fmla="*/ 128 w 346"/>
              <a:gd name="T13" fmla="*/ 290 h 346"/>
              <a:gd name="T14" fmla="*/ 111 w 346"/>
              <a:gd name="T15" fmla="*/ 278 h 346"/>
              <a:gd name="T16" fmla="*/ 112 w 346"/>
              <a:gd name="T17" fmla="*/ 272 h 346"/>
              <a:gd name="T18" fmla="*/ 153 w 346"/>
              <a:gd name="T19" fmla="*/ 172 h 346"/>
              <a:gd name="T20" fmla="*/ 150 w 346"/>
              <a:gd name="T21" fmla="*/ 165 h 346"/>
              <a:gd name="T22" fmla="*/ 126 w 346"/>
              <a:gd name="T23" fmla="*/ 175 h 346"/>
              <a:gd name="T24" fmla="*/ 121 w 346"/>
              <a:gd name="T25" fmla="*/ 173 h 346"/>
              <a:gd name="T26" fmla="*/ 126 w 346"/>
              <a:gd name="T27" fmla="*/ 163 h 346"/>
              <a:gd name="T28" fmla="*/ 195 w 346"/>
              <a:gd name="T29" fmla="*/ 128 h 346"/>
              <a:gd name="T30" fmla="*/ 205 w 346"/>
              <a:gd name="T31" fmla="*/ 141 h 346"/>
              <a:gd name="T32" fmla="*/ 201 w 346"/>
              <a:gd name="T33" fmla="*/ 154 h 346"/>
              <a:gd name="T34" fmla="*/ 164 w 346"/>
              <a:gd name="T35" fmla="*/ 247 h 346"/>
              <a:gd name="T36" fmla="*/ 169 w 346"/>
              <a:gd name="T37" fmla="*/ 252 h 346"/>
              <a:gd name="T38" fmla="*/ 196 w 346"/>
              <a:gd name="T39" fmla="*/ 235 h 346"/>
              <a:gd name="T40" fmla="*/ 204 w 346"/>
              <a:gd name="T41" fmla="*/ 231 h 346"/>
              <a:gd name="T42" fmla="*/ 207 w 346"/>
              <a:gd name="T43" fmla="*/ 234 h 346"/>
              <a:gd name="T44" fmla="*/ 201 w 346"/>
              <a:gd name="T45" fmla="*/ 247 h 346"/>
              <a:gd name="T46" fmla="*/ 192 w 346"/>
              <a:gd name="T47" fmla="*/ 98 h 346"/>
              <a:gd name="T48" fmla="*/ 182 w 346"/>
              <a:gd name="T49" fmla="*/ 95 h 346"/>
              <a:gd name="T50" fmla="*/ 173 w 346"/>
              <a:gd name="T51" fmla="*/ 76 h 346"/>
              <a:gd name="T52" fmla="*/ 186 w 346"/>
              <a:gd name="T53" fmla="*/ 52 h 346"/>
              <a:gd name="T54" fmla="*/ 198 w 346"/>
              <a:gd name="T55" fmla="*/ 48 h 346"/>
              <a:gd name="T56" fmla="*/ 219 w 346"/>
              <a:gd name="T57" fmla="*/ 70 h 346"/>
              <a:gd name="T58" fmla="*/ 192 w 346"/>
              <a:gd name="T59" fmla="*/ 98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46" h="346">
                <a:moveTo>
                  <a:pt x="173" y="0"/>
                </a:moveTo>
                <a:cubicBezTo>
                  <a:pt x="78" y="0"/>
                  <a:pt x="0" y="78"/>
                  <a:pt x="0" y="173"/>
                </a:cubicBezTo>
                <a:cubicBezTo>
                  <a:pt x="0" y="268"/>
                  <a:pt x="78" y="346"/>
                  <a:pt x="173" y="346"/>
                </a:cubicBezTo>
                <a:cubicBezTo>
                  <a:pt x="268" y="346"/>
                  <a:pt x="346" y="268"/>
                  <a:pt x="346" y="173"/>
                </a:cubicBezTo>
                <a:cubicBezTo>
                  <a:pt x="346" y="78"/>
                  <a:pt x="268" y="0"/>
                  <a:pt x="173" y="0"/>
                </a:cubicBezTo>
                <a:close/>
                <a:moveTo>
                  <a:pt x="201" y="247"/>
                </a:moveTo>
                <a:cubicBezTo>
                  <a:pt x="182" y="270"/>
                  <a:pt x="143" y="290"/>
                  <a:pt x="128" y="290"/>
                </a:cubicBezTo>
                <a:cubicBezTo>
                  <a:pt x="122" y="290"/>
                  <a:pt x="111" y="284"/>
                  <a:pt x="111" y="278"/>
                </a:cubicBezTo>
                <a:cubicBezTo>
                  <a:pt x="111" y="276"/>
                  <a:pt x="111" y="276"/>
                  <a:pt x="112" y="272"/>
                </a:cubicBezTo>
                <a:cubicBezTo>
                  <a:pt x="126" y="238"/>
                  <a:pt x="138" y="213"/>
                  <a:pt x="153" y="172"/>
                </a:cubicBezTo>
                <a:cubicBezTo>
                  <a:pt x="154" y="169"/>
                  <a:pt x="153" y="165"/>
                  <a:pt x="150" y="165"/>
                </a:cubicBezTo>
                <a:cubicBezTo>
                  <a:pt x="146" y="165"/>
                  <a:pt x="136" y="169"/>
                  <a:pt x="126" y="175"/>
                </a:cubicBezTo>
                <a:cubicBezTo>
                  <a:pt x="125" y="177"/>
                  <a:pt x="121" y="174"/>
                  <a:pt x="121" y="173"/>
                </a:cubicBezTo>
                <a:cubicBezTo>
                  <a:pt x="121" y="170"/>
                  <a:pt x="123" y="167"/>
                  <a:pt x="126" y="163"/>
                </a:cubicBezTo>
                <a:cubicBezTo>
                  <a:pt x="134" y="154"/>
                  <a:pt x="171" y="128"/>
                  <a:pt x="195" y="128"/>
                </a:cubicBezTo>
                <a:cubicBezTo>
                  <a:pt x="199" y="128"/>
                  <a:pt x="205" y="137"/>
                  <a:pt x="205" y="141"/>
                </a:cubicBezTo>
                <a:cubicBezTo>
                  <a:pt x="205" y="144"/>
                  <a:pt x="202" y="151"/>
                  <a:pt x="201" y="154"/>
                </a:cubicBezTo>
                <a:cubicBezTo>
                  <a:pt x="182" y="197"/>
                  <a:pt x="176" y="218"/>
                  <a:pt x="164" y="247"/>
                </a:cubicBezTo>
                <a:cubicBezTo>
                  <a:pt x="163" y="251"/>
                  <a:pt x="166" y="252"/>
                  <a:pt x="169" y="252"/>
                </a:cubicBezTo>
                <a:cubicBezTo>
                  <a:pt x="172" y="252"/>
                  <a:pt x="182" y="247"/>
                  <a:pt x="196" y="235"/>
                </a:cubicBezTo>
                <a:cubicBezTo>
                  <a:pt x="201" y="231"/>
                  <a:pt x="202" y="231"/>
                  <a:pt x="204" y="231"/>
                </a:cubicBezTo>
                <a:cubicBezTo>
                  <a:pt x="205" y="231"/>
                  <a:pt x="207" y="232"/>
                  <a:pt x="207" y="234"/>
                </a:cubicBezTo>
                <a:cubicBezTo>
                  <a:pt x="207" y="237"/>
                  <a:pt x="205" y="242"/>
                  <a:pt x="201" y="247"/>
                </a:cubicBezTo>
                <a:close/>
                <a:moveTo>
                  <a:pt x="192" y="98"/>
                </a:moveTo>
                <a:cubicBezTo>
                  <a:pt x="188" y="98"/>
                  <a:pt x="185" y="96"/>
                  <a:pt x="182" y="95"/>
                </a:cubicBezTo>
                <a:cubicBezTo>
                  <a:pt x="177" y="91"/>
                  <a:pt x="173" y="85"/>
                  <a:pt x="173" y="76"/>
                </a:cubicBezTo>
                <a:cubicBezTo>
                  <a:pt x="173" y="65"/>
                  <a:pt x="179" y="57"/>
                  <a:pt x="186" y="52"/>
                </a:cubicBezTo>
                <a:cubicBezTo>
                  <a:pt x="190" y="49"/>
                  <a:pt x="195" y="48"/>
                  <a:pt x="198" y="48"/>
                </a:cubicBezTo>
                <a:cubicBezTo>
                  <a:pt x="213" y="48"/>
                  <a:pt x="219" y="59"/>
                  <a:pt x="219" y="70"/>
                </a:cubicBezTo>
                <a:cubicBezTo>
                  <a:pt x="219" y="82"/>
                  <a:pt x="206" y="98"/>
                  <a:pt x="192" y="9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CE2884-4559-4FFA-9D5B-099D166B9261}"/>
              </a:ext>
            </a:extLst>
          </p:cNvPr>
          <p:cNvSpPr/>
          <p:nvPr/>
        </p:nvSpPr>
        <p:spPr>
          <a:xfrm>
            <a:off x="12332592" y="2627710"/>
            <a:ext cx="1885826" cy="1785104"/>
          </a:xfrm>
          <a:prstGeom prst="rect">
            <a:avLst/>
          </a:prstGeom>
          <a:solidFill>
            <a:schemeClr val="bg1">
              <a:lumMod val="9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r>
              <a:rPr lang="fr-FR" sz="1000" dirty="0">
                <a:solidFill>
                  <a:srgbClr val="595959"/>
                </a:solidFill>
              </a:rPr>
              <a:t>Pour modifier </a:t>
            </a:r>
            <a:br>
              <a:rPr lang="fr-FR" sz="1000" dirty="0">
                <a:solidFill>
                  <a:srgbClr val="595959"/>
                </a:solidFill>
              </a:rPr>
            </a:br>
            <a:r>
              <a:rPr lang="fr-FR" sz="1000" dirty="0">
                <a:solidFill>
                  <a:srgbClr val="595959"/>
                </a:solidFill>
              </a:rPr>
              <a:t>le pied de page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« Insérer » &gt; « En-tête et pied de page »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Cocher « numérotation des diapositives »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Entrer le titre de la présentation dans la rubrique « Pied de page »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Cliquer sur « appliquer partout »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0608A9-35F6-4234-A7A2-547482394587}"/>
              </a:ext>
            </a:extLst>
          </p:cNvPr>
          <p:cNvSpPr/>
          <p:nvPr/>
        </p:nvSpPr>
        <p:spPr>
          <a:xfrm>
            <a:off x="12332592" y="540316"/>
            <a:ext cx="1885826" cy="1938992"/>
          </a:xfrm>
          <a:prstGeom prst="rect">
            <a:avLst/>
          </a:prstGeom>
          <a:solidFill>
            <a:schemeClr val="bg1">
              <a:lumMod val="9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r>
              <a:rPr lang="fr-FR" sz="1000" b="1" dirty="0">
                <a:solidFill>
                  <a:srgbClr val="595959"/>
                </a:solidFill>
              </a:rPr>
              <a:t>Pour changer d’image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Supprimez le visuel en place (un bloc gris avec une icone en son centre apparait)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Cliquez sur l’icone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Importez l’image que vous souhaitez depuis votre ordinateur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Utilisez le mode « rogner » pour positionner votre visuel correctement</a:t>
            </a:r>
          </a:p>
        </p:txBody>
      </p:sp>
      <p:sp>
        <p:nvSpPr>
          <p:cNvPr id="9" name="Espace réservé de la date 12">
            <a:extLst>
              <a:ext uri="{FF2B5EF4-FFF2-40B4-BE49-F238E27FC236}">
                <a16:creationId xmlns:a16="http://schemas.microsoft.com/office/drawing/2014/main" id="{ED70441A-C51D-4ED8-B337-B1F30AAEE2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76581" y="5688012"/>
            <a:ext cx="2743200" cy="365125"/>
          </a:xfrm>
        </p:spPr>
        <p:txBody>
          <a:bodyPr/>
          <a:lstStyle/>
          <a:p>
            <a:r>
              <a:rPr lang="fr-FR" dirty="0" smtClean="0"/>
              <a:t>Décembre </a:t>
            </a:r>
            <a:r>
              <a:rPr lang="fr-FR" dirty="0" smtClean="0"/>
              <a:t>2019</a:t>
            </a:r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335361" y="5389568"/>
            <a:ext cx="2950121" cy="1224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Titre 14">
            <a:extLst>
              <a:ext uri="{FF2B5EF4-FFF2-40B4-BE49-F238E27FC236}">
                <a16:creationId xmlns:a16="http://schemas.microsoft.com/office/drawing/2014/main" id="{62B6A1A9-BD2C-4BA1-BD63-5222DC25D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2971" y="4077072"/>
            <a:ext cx="8206705" cy="2176090"/>
          </a:xfrm>
        </p:spPr>
        <p:txBody>
          <a:bodyPr>
            <a:noAutofit/>
          </a:bodyPr>
          <a:lstStyle/>
          <a:p>
            <a:r>
              <a:rPr lang="fr-FR" sz="7200" b="1" dirty="0"/>
              <a:t>Projet </a:t>
            </a:r>
            <a:r>
              <a:rPr lang="fr-FR" sz="7200" b="1" dirty="0" err="1" smtClean="0"/>
              <a:t>IoT</a:t>
            </a:r>
            <a:endParaRPr lang="fr-FR" sz="7200" b="1" dirty="0"/>
          </a:p>
        </p:txBody>
      </p:sp>
      <p:pic>
        <p:nvPicPr>
          <p:cNvPr id="5" name="Espace réservé pour une image 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76" b="275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6934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id="{9287451D-83A8-4676-9411-7FA76E45D679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738944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EF658B-5493-497B-8E03-BC6B317DD3BD}"/>
              </a:ext>
            </a:extLst>
          </p:cNvPr>
          <p:cNvSpPr/>
          <p:nvPr/>
        </p:nvSpPr>
        <p:spPr>
          <a:xfrm>
            <a:off x="4424669" y="1757516"/>
            <a:ext cx="3342968" cy="33429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31A44985-D2E4-49CA-9941-CB56D3043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516" y="1757516"/>
            <a:ext cx="3342968" cy="3342968"/>
          </a:xfrm>
        </p:spPr>
        <p:txBody>
          <a:bodyPr>
            <a:normAutofit/>
          </a:bodyPr>
          <a:lstStyle/>
          <a:p>
            <a:r>
              <a:rPr lang="fr-FR" dirty="0" smtClean="0"/>
              <a:t>Une </a:t>
            </a:r>
            <a:r>
              <a:rPr lang="fr-FR" b="1" dirty="0" smtClean="0">
                <a:solidFill>
                  <a:srgbClr val="F7BE56"/>
                </a:solidFill>
              </a:rPr>
              <a:t>station météo </a:t>
            </a:r>
            <a:r>
              <a:rPr lang="fr-FR" dirty="0" smtClean="0"/>
              <a:t>connectée</a:t>
            </a:r>
            <a:br>
              <a:rPr lang="fr-FR" dirty="0" smtClean="0"/>
            </a:br>
            <a:r>
              <a:rPr lang="fr-FR" dirty="0" smtClean="0"/>
              <a:t>open source</a:t>
            </a:r>
            <a:endParaRPr lang="fr-FR" b="1" dirty="0">
              <a:solidFill>
                <a:srgbClr val="F7BE56"/>
              </a:solidFill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C361779-E072-4065-B647-1244056E2682}"/>
              </a:ext>
            </a:extLst>
          </p:cNvPr>
          <p:cNvSpPr>
            <a:spLocks noEditPoints="1"/>
          </p:cNvSpPr>
          <p:nvPr/>
        </p:nvSpPr>
        <p:spPr bwMode="auto">
          <a:xfrm>
            <a:off x="12962255" y="0"/>
            <a:ext cx="425450" cy="425450"/>
          </a:xfrm>
          <a:custGeom>
            <a:avLst/>
            <a:gdLst>
              <a:gd name="T0" fmla="*/ 173 w 346"/>
              <a:gd name="T1" fmla="*/ 0 h 346"/>
              <a:gd name="T2" fmla="*/ 0 w 346"/>
              <a:gd name="T3" fmla="*/ 173 h 346"/>
              <a:gd name="T4" fmla="*/ 173 w 346"/>
              <a:gd name="T5" fmla="*/ 346 h 346"/>
              <a:gd name="T6" fmla="*/ 346 w 346"/>
              <a:gd name="T7" fmla="*/ 173 h 346"/>
              <a:gd name="T8" fmla="*/ 173 w 346"/>
              <a:gd name="T9" fmla="*/ 0 h 346"/>
              <a:gd name="T10" fmla="*/ 201 w 346"/>
              <a:gd name="T11" fmla="*/ 247 h 346"/>
              <a:gd name="T12" fmla="*/ 128 w 346"/>
              <a:gd name="T13" fmla="*/ 290 h 346"/>
              <a:gd name="T14" fmla="*/ 111 w 346"/>
              <a:gd name="T15" fmla="*/ 278 h 346"/>
              <a:gd name="T16" fmla="*/ 112 w 346"/>
              <a:gd name="T17" fmla="*/ 272 h 346"/>
              <a:gd name="T18" fmla="*/ 153 w 346"/>
              <a:gd name="T19" fmla="*/ 172 h 346"/>
              <a:gd name="T20" fmla="*/ 150 w 346"/>
              <a:gd name="T21" fmla="*/ 165 h 346"/>
              <a:gd name="T22" fmla="*/ 126 w 346"/>
              <a:gd name="T23" fmla="*/ 175 h 346"/>
              <a:gd name="T24" fmla="*/ 121 w 346"/>
              <a:gd name="T25" fmla="*/ 173 h 346"/>
              <a:gd name="T26" fmla="*/ 126 w 346"/>
              <a:gd name="T27" fmla="*/ 163 h 346"/>
              <a:gd name="T28" fmla="*/ 195 w 346"/>
              <a:gd name="T29" fmla="*/ 128 h 346"/>
              <a:gd name="T30" fmla="*/ 205 w 346"/>
              <a:gd name="T31" fmla="*/ 141 h 346"/>
              <a:gd name="T32" fmla="*/ 201 w 346"/>
              <a:gd name="T33" fmla="*/ 154 h 346"/>
              <a:gd name="T34" fmla="*/ 164 w 346"/>
              <a:gd name="T35" fmla="*/ 247 h 346"/>
              <a:gd name="T36" fmla="*/ 169 w 346"/>
              <a:gd name="T37" fmla="*/ 252 h 346"/>
              <a:gd name="T38" fmla="*/ 196 w 346"/>
              <a:gd name="T39" fmla="*/ 235 h 346"/>
              <a:gd name="T40" fmla="*/ 204 w 346"/>
              <a:gd name="T41" fmla="*/ 231 h 346"/>
              <a:gd name="T42" fmla="*/ 207 w 346"/>
              <a:gd name="T43" fmla="*/ 234 h 346"/>
              <a:gd name="T44" fmla="*/ 201 w 346"/>
              <a:gd name="T45" fmla="*/ 247 h 346"/>
              <a:gd name="T46" fmla="*/ 192 w 346"/>
              <a:gd name="T47" fmla="*/ 98 h 346"/>
              <a:gd name="T48" fmla="*/ 182 w 346"/>
              <a:gd name="T49" fmla="*/ 95 h 346"/>
              <a:gd name="T50" fmla="*/ 173 w 346"/>
              <a:gd name="T51" fmla="*/ 76 h 346"/>
              <a:gd name="T52" fmla="*/ 186 w 346"/>
              <a:gd name="T53" fmla="*/ 52 h 346"/>
              <a:gd name="T54" fmla="*/ 198 w 346"/>
              <a:gd name="T55" fmla="*/ 48 h 346"/>
              <a:gd name="T56" fmla="*/ 219 w 346"/>
              <a:gd name="T57" fmla="*/ 70 h 346"/>
              <a:gd name="T58" fmla="*/ 192 w 346"/>
              <a:gd name="T59" fmla="*/ 98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46" h="346">
                <a:moveTo>
                  <a:pt x="173" y="0"/>
                </a:moveTo>
                <a:cubicBezTo>
                  <a:pt x="78" y="0"/>
                  <a:pt x="0" y="78"/>
                  <a:pt x="0" y="173"/>
                </a:cubicBezTo>
                <a:cubicBezTo>
                  <a:pt x="0" y="268"/>
                  <a:pt x="78" y="346"/>
                  <a:pt x="173" y="346"/>
                </a:cubicBezTo>
                <a:cubicBezTo>
                  <a:pt x="268" y="346"/>
                  <a:pt x="346" y="268"/>
                  <a:pt x="346" y="173"/>
                </a:cubicBezTo>
                <a:cubicBezTo>
                  <a:pt x="346" y="78"/>
                  <a:pt x="268" y="0"/>
                  <a:pt x="173" y="0"/>
                </a:cubicBezTo>
                <a:close/>
                <a:moveTo>
                  <a:pt x="201" y="247"/>
                </a:moveTo>
                <a:cubicBezTo>
                  <a:pt x="182" y="270"/>
                  <a:pt x="143" y="290"/>
                  <a:pt x="128" y="290"/>
                </a:cubicBezTo>
                <a:cubicBezTo>
                  <a:pt x="122" y="290"/>
                  <a:pt x="111" y="284"/>
                  <a:pt x="111" y="278"/>
                </a:cubicBezTo>
                <a:cubicBezTo>
                  <a:pt x="111" y="276"/>
                  <a:pt x="111" y="276"/>
                  <a:pt x="112" y="272"/>
                </a:cubicBezTo>
                <a:cubicBezTo>
                  <a:pt x="126" y="238"/>
                  <a:pt x="138" y="213"/>
                  <a:pt x="153" y="172"/>
                </a:cubicBezTo>
                <a:cubicBezTo>
                  <a:pt x="154" y="169"/>
                  <a:pt x="153" y="165"/>
                  <a:pt x="150" y="165"/>
                </a:cubicBezTo>
                <a:cubicBezTo>
                  <a:pt x="146" y="165"/>
                  <a:pt x="136" y="169"/>
                  <a:pt x="126" y="175"/>
                </a:cubicBezTo>
                <a:cubicBezTo>
                  <a:pt x="125" y="177"/>
                  <a:pt x="121" y="174"/>
                  <a:pt x="121" y="173"/>
                </a:cubicBezTo>
                <a:cubicBezTo>
                  <a:pt x="121" y="170"/>
                  <a:pt x="123" y="167"/>
                  <a:pt x="126" y="163"/>
                </a:cubicBezTo>
                <a:cubicBezTo>
                  <a:pt x="134" y="154"/>
                  <a:pt x="171" y="128"/>
                  <a:pt x="195" y="128"/>
                </a:cubicBezTo>
                <a:cubicBezTo>
                  <a:pt x="199" y="128"/>
                  <a:pt x="205" y="137"/>
                  <a:pt x="205" y="141"/>
                </a:cubicBezTo>
                <a:cubicBezTo>
                  <a:pt x="205" y="144"/>
                  <a:pt x="202" y="151"/>
                  <a:pt x="201" y="154"/>
                </a:cubicBezTo>
                <a:cubicBezTo>
                  <a:pt x="182" y="197"/>
                  <a:pt x="176" y="218"/>
                  <a:pt x="164" y="247"/>
                </a:cubicBezTo>
                <a:cubicBezTo>
                  <a:pt x="163" y="251"/>
                  <a:pt x="166" y="252"/>
                  <a:pt x="169" y="252"/>
                </a:cubicBezTo>
                <a:cubicBezTo>
                  <a:pt x="172" y="252"/>
                  <a:pt x="182" y="247"/>
                  <a:pt x="196" y="235"/>
                </a:cubicBezTo>
                <a:cubicBezTo>
                  <a:pt x="201" y="231"/>
                  <a:pt x="202" y="231"/>
                  <a:pt x="204" y="231"/>
                </a:cubicBezTo>
                <a:cubicBezTo>
                  <a:pt x="205" y="231"/>
                  <a:pt x="207" y="232"/>
                  <a:pt x="207" y="234"/>
                </a:cubicBezTo>
                <a:cubicBezTo>
                  <a:pt x="207" y="237"/>
                  <a:pt x="205" y="242"/>
                  <a:pt x="201" y="247"/>
                </a:cubicBezTo>
                <a:close/>
                <a:moveTo>
                  <a:pt x="192" y="98"/>
                </a:moveTo>
                <a:cubicBezTo>
                  <a:pt x="188" y="98"/>
                  <a:pt x="185" y="96"/>
                  <a:pt x="182" y="95"/>
                </a:cubicBezTo>
                <a:cubicBezTo>
                  <a:pt x="177" y="91"/>
                  <a:pt x="173" y="85"/>
                  <a:pt x="173" y="76"/>
                </a:cubicBezTo>
                <a:cubicBezTo>
                  <a:pt x="173" y="65"/>
                  <a:pt x="179" y="57"/>
                  <a:pt x="186" y="52"/>
                </a:cubicBezTo>
                <a:cubicBezTo>
                  <a:pt x="190" y="49"/>
                  <a:pt x="195" y="48"/>
                  <a:pt x="198" y="48"/>
                </a:cubicBezTo>
                <a:cubicBezTo>
                  <a:pt x="213" y="48"/>
                  <a:pt x="219" y="59"/>
                  <a:pt x="219" y="70"/>
                </a:cubicBezTo>
                <a:cubicBezTo>
                  <a:pt x="219" y="82"/>
                  <a:pt x="206" y="98"/>
                  <a:pt x="192" y="9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43926713-3873-4ADA-A987-44AD5B3D66ED}"/>
              </a:ext>
            </a:extLst>
          </p:cNvPr>
          <p:cNvSpPr/>
          <p:nvPr/>
        </p:nvSpPr>
        <p:spPr>
          <a:xfrm rot="5400000">
            <a:off x="7010400" y="1412080"/>
            <a:ext cx="1101825" cy="1101825"/>
          </a:xfrm>
          <a:custGeom>
            <a:avLst/>
            <a:gdLst>
              <a:gd name="connsiteX0" fmla="*/ 0 w 1101825"/>
              <a:gd name="connsiteY0" fmla="*/ 1101825 h 1101825"/>
              <a:gd name="connsiteX1" fmla="*/ 0 w 1101825"/>
              <a:gd name="connsiteY1" fmla="*/ 0 h 1101825"/>
              <a:gd name="connsiteX2" fmla="*/ 345436 w 1101825"/>
              <a:gd name="connsiteY2" fmla="*/ 0 h 1101825"/>
              <a:gd name="connsiteX3" fmla="*/ 345436 w 1101825"/>
              <a:gd name="connsiteY3" fmla="*/ 1 h 1101825"/>
              <a:gd name="connsiteX4" fmla="*/ 1101825 w 1101825"/>
              <a:gd name="connsiteY4" fmla="*/ 1 h 1101825"/>
              <a:gd name="connsiteX5" fmla="*/ 1101825 w 1101825"/>
              <a:gd name="connsiteY5" fmla="*/ 345436 h 1101825"/>
              <a:gd name="connsiteX6" fmla="*/ 345436 w 1101825"/>
              <a:gd name="connsiteY6" fmla="*/ 345436 h 1101825"/>
              <a:gd name="connsiteX7" fmla="*/ 345436 w 1101825"/>
              <a:gd name="connsiteY7" fmla="*/ 1101825 h 110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1825" h="1101825">
                <a:moveTo>
                  <a:pt x="0" y="1101825"/>
                </a:moveTo>
                <a:lnTo>
                  <a:pt x="0" y="0"/>
                </a:lnTo>
                <a:lnTo>
                  <a:pt x="345436" y="0"/>
                </a:lnTo>
                <a:lnTo>
                  <a:pt x="345436" y="1"/>
                </a:lnTo>
                <a:lnTo>
                  <a:pt x="1101825" y="1"/>
                </a:lnTo>
                <a:lnTo>
                  <a:pt x="1101825" y="345436"/>
                </a:lnTo>
                <a:lnTo>
                  <a:pt x="345436" y="345436"/>
                </a:lnTo>
                <a:lnTo>
                  <a:pt x="345436" y="11018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9" name="Forme libre : forme 18">
            <a:extLst>
              <a:ext uri="{FF2B5EF4-FFF2-40B4-BE49-F238E27FC236}">
                <a16:creationId xmlns:a16="http://schemas.microsoft.com/office/drawing/2014/main" id="{2982EDFB-A41C-48F8-B1A8-AC5E02073F02}"/>
              </a:ext>
            </a:extLst>
          </p:cNvPr>
          <p:cNvSpPr/>
          <p:nvPr/>
        </p:nvSpPr>
        <p:spPr>
          <a:xfrm>
            <a:off x="4313509" y="3874297"/>
            <a:ext cx="1339203" cy="1339204"/>
          </a:xfrm>
          <a:custGeom>
            <a:avLst/>
            <a:gdLst>
              <a:gd name="connsiteX0" fmla="*/ 1 w 1339203"/>
              <a:gd name="connsiteY0" fmla="*/ 0 h 1339204"/>
              <a:gd name="connsiteX1" fmla="*/ 111005 w 1339203"/>
              <a:gd name="connsiteY1" fmla="*/ 0 h 1339204"/>
              <a:gd name="connsiteX2" fmla="*/ 111005 w 1339203"/>
              <a:gd name="connsiteY2" fmla="*/ 1228200 h 1339204"/>
              <a:gd name="connsiteX3" fmla="*/ 1339203 w 1339203"/>
              <a:gd name="connsiteY3" fmla="*/ 1228200 h 1339204"/>
              <a:gd name="connsiteX4" fmla="*/ 1339203 w 1339203"/>
              <a:gd name="connsiteY4" fmla="*/ 1339204 h 1339204"/>
              <a:gd name="connsiteX5" fmla="*/ 0 w 1339203"/>
              <a:gd name="connsiteY5" fmla="*/ 1339204 h 1339204"/>
              <a:gd name="connsiteX6" fmla="*/ 0 w 1339203"/>
              <a:gd name="connsiteY6" fmla="*/ 1228200 h 1339204"/>
              <a:gd name="connsiteX7" fmla="*/ 1 w 1339203"/>
              <a:gd name="connsiteY7" fmla="*/ 1228200 h 133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39203" h="1339204">
                <a:moveTo>
                  <a:pt x="1" y="0"/>
                </a:moveTo>
                <a:lnTo>
                  <a:pt x="111005" y="0"/>
                </a:lnTo>
                <a:lnTo>
                  <a:pt x="111005" y="1228200"/>
                </a:lnTo>
                <a:lnTo>
                  <a:pt x="1339203" y="1228200"/>
                </a:lnTo>
                <a:lnTo>
                  <a:pt x="1339203" y="1339204"/>
                </a:lnTo>
                <a:lnTo>
                  <a:pt x="0" y="1339204"/>
                </a:lnTo>
                <a:lnTo>
                  <a:pt x="0" y="1228200"/>
                </a:lnTo>
                <a:lnTo>
                  <a:pt x="1" y="12282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240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301763" y="6019265"/>
            <a:ext cx="2950121" cy="838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A475E86-1E41-4448-96A4-65B6A1283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Une station météo connectée open source</a:t>
            </a:r>
            <a:endParaRPr lang="fr-FR" dirty="0"/>
          </a:p>
          <a:p>
            <a:endParaRPr lang="fr-FR" sz="1100" dirty="0"/>
          </a:p>
          <a:p>
            <a:pPr lvl="1">
              <a:lnSpc>
                <a:spcPct val="150000"/>
              </a:lnSpc>
            </a:pPr>
            <a:r>
              <a:rPr lang="fr-FR" dirty="0" smtClean="0"/>
              <a:t>Créer une identité pour le futur produit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Lancer une campagne de financement participatif</a:t>
            </a:r>
          </a:p>
          <a:p>
            <a:pPr lvl="1">
              <a:lnSpc>
                <a:spcPct val="150000"/>
              </a:lnSpc>
            </a:pPr>
            <a:r>
              <a:rPr lang="fr-FR" dirty="0"/>
              <a:t>Utiliser le marketing Internet pour susciter </a:t>
            </a:r>
            <a:r>
              <a:rPr lang="fr-FR" dirty="0" smtClean="0"/>
              <a:t>l’intérêt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Développer un prototype fonctionnel</a:t>
            </a:r>
            <a:endParaRPr lang="fr-FR" dirty="0" smtClean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BFC1C7C7-AF47-4657-9E02-BE267B353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Objectifs du projet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EC8E47-6092-4E42-966F-0CD7DBD5D64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26" name="Freeform 61">
            <a:extLst>
              <a:ext uri="{FF2B5EF4-FFF2-40B4-BE49-F238E27FC236}">
                <a16:creationId xmlns:a16="http://schemas.microsoft.com/office/drawing/2014/main" id="{5DD69E55-4F0E-408B-B289-5990BE889C62}"/>
              </a:ext>
            </a:extLst>
          </p:cNvPr>
          <p:cNvSpPr>
            <a:spLocks noEditPoints="1"/>
          </p:cNvSpPr>
          <p:nvPr/>
        </p:nvSpPr>
        <p:spPr bwMode="auto">
          <a:xfrm>
            <a:off x="1425371" y="5382661"/>
            <a:ext cx="288226" cy="505604"/>
          </a:xfrm>
          <a:custGeom>
            <a:avLst/>
            <a:gdLst>
              <a:gd name="T0" fmla="*/ 11 w 168"/>
              <a:gd name="T1" fmla="*/ 0 h 297"/>
              <a:gd name="T2" fmla="*/ 0 w 168"/>
              <a:gd name="T3" fmla="*/ 285 h 297"/>
              <a:gd name="T4" fmla="*/ 156 w 168"/>
              <a:gd name="T5" fmla="*/ 297 h 297"/>
              <a:gd name="T6" fmla="*/ 168 w 168"/>
              <a:gd name="T7" fmla="*/ 12 h 297"/>
              <a:gd name="T8" fmla="*/ 130 w 168"/>
              <a:gd name="T9" fmla="*/ 180 h 297"/>
              <a:gd name="T10" fmla="*/ 124 w 168"/>
              <a:gd name="T11" fmla="*/ 200 h 297"/>
              <a:gd name="T12" fmla="*/ 53 w 168"/>
              <a:gd name="T13" fmla="*/ 201 h 297"/>
              <a:gd name="T14" fmla="*/ 24 w 168"/>
              <a:gd name="T15" fmla="*/ 151 h 297"/>
              <a:gd name="T16" fmla="*/ 55 w 168"/>
              <a:gd name="T17" fmla="*/ 96 h 297"/>
              <a:gd name="T18" fmla="*/ 115 w 168"/>
              <a:gd name="T19" fmla="*/ 95 h 297"/>
              <a:gd name="T20" fmla="*/ 140 w 168"/>
              <a:gd name="T21" fmla="*/ 137 h 297"/>
              <a:gd name="T22" fmla="*/ 99 w 168"/>
              <a:gd name="T23" fmla="*/ 181 h 297"/>
              <a:gd name="T24" fmla="*/ 88 w 168"/>
              <a:gd name="T25" fmla="*/ 174 h 297"/>
              <a:gd name="T26" fmla="*/ 54 w 168"/>
              <a:gd name="T27" fmla="*/ 174 h 297"/>
              <a:gd name="T28" fmla="*/ 56 w 168"/>
              <a:gd name="T29" fmla="*/ 129 h 297"/>
              <a:gd name="T30" fmla="*/ 97 w 168"/>
              <a:gd name="T31" fmla="*/ 123 h 297"/>
              <a:gd name="T32" fmla="*/ 115 w 168"/>
              <a:gd name="T33" fmla="*/ 116 h 297"/>
              <a:gd name="T34" fmla="*/ 105 w 168"/>
              <a:gd name="T35" fmla="*/ 165 h 297"/>
              <a:gd name="T36" fmla="*/ 107 w 168"/>
              <a:gd name="T37" fmla="*/ 168 h 297"/>
              <a:gd name="T38" fmla="*/ 125 w 168"/>
              <a:gd name="T39" fmla="*/ 152 h 297"/>
              <a:gd name="T40" fmla="*/ 118 w 168"/>
              <a:gd name="T41" fmla="*/ 111 h 297"/>
              <a:gd name="T42" fmla="*/ 59 w 168"/>
              <a:gd name="T43" fmla="*/ 107 h 297"/>
              <a:gd name="T44" fmla="*/ 35 w 168"/>
              <a:gd name="T45" fmla="*/ 152 h 297"/>
              <a:gd name="T46" fmla="*/ 60 w 168"/>
              <a:gd name="T47" fmla="*/ 192 h 297"/>
              <a:gd name="T48" fmla="*/ 113 w 168"/>
              <a:gd name="T49" fmla="*/ 193 h 297"/>
              <a:gd name="T50" fmla="*/ 64 w 168"/>
              <a:gd name="T51" fmla="*/ 155 h 297"/>
              <a:gd name="T52" fmla="*/ 75 w 168"/>
              <a:gd name="T53" fmla="*/ 170 h 297"/>
              <a:gd name="T54" fmla="*/ 86 w 168"/>
              <a:gd name="T55" fmla="*/ 164 h 297"/>
              <a:gd name="T56" fmla="*/ 94 w 168"/>
              <a:gd name="T57" fmla="*/ 140 h 297"/>
              <a:gd name="T58" fmla="*/ 82 w 168"/>
              <a:gd name="T59" fmla="*/ 125 h 297"/>
              <a:gd name="T60" fmla="*/ 66 w 168"/>
              <a:gd name="T61" fmla="*/ 141 h 297"/>
              <a:gd name="T62" fmla="*/ 58 w 168"/>
              <a:gd name="T63" fmla="*/ 25 h 297"/>
              <a:gd name="T64" fmla="*/ 60 w 168"/>
              <a:gd name="T65" fmla="*/ 26 h 297"/>
              <a:gd name="T66" fmla="*/ 57 w 168"/>
              <a:gd name="T67" fmla="*/ 26 h 297"/>
              <a:gd name="T68" fmla="*/ 48 w 168"/>
              <a:gd name="T69" fmla="*/ 23 h 297"/>
              <a:gd name="T70" fmla="*/ 51 w 168"/>
              <a:gd name="T71" fmla="*/ 26 h 297"/>
              <a:gd name="T72" fmla="*/ 45 w 168"/>
              <a:gd name="T73" fmla="*/ 26 h 297"/>
              <a:gd name="T74" fmla="*/ 35 w 168"/>
              <a:gd name="T75" fmla="*/ 22 h 297"/>
              <a:gd name="T76" fmla="*/ 39 w 168"/>
              <a:gd name="T77" fmla="*/ 26 h 297"/>
              <a:gd name="T78" fmla="*/ 31 w 168"/>
              <a:gd name="T79" fmla="*/ 26 h 297"/>
              <a:gd name="T80" fmla="*/ 21 w 168"/>
              <a:gd name="T81" fmla="*/ 21 h 297"/>
              <a:gd name="T82" fmla="*/ 25 w 168"/>
              <a:gd name="T83" fmla="*/ 26 h 297"/>
              <a:gd name="T84" fmla="*/ 16 w 168"/>
              <a:gd name="T85" fmla="*/ 26 h 297"/>
              <a:gd name="T86" fmla="*/ 84 w 168"/>
              <a:gd name="T87" fmla="*/ 254 h 297"/>
              <a:gd name="T88" fmla="*/ 102 w 168"/>
              <a:gd name="T89" fmla="*/ 271 h 297"/>
              <a:gd name="T90" fmla="*/ 66 w 168"/>
              <a:gd name="T91" fmla="*/ 271 h 297"/>
              <a:gd name="T92" fmla="*/ 68 w 168"/>
              <a:gd name="T93" fmla="*/ 25 h 297"/>
              <a:gd name="T94" fmla="*/ 98 w 168"/>
              <a:gd name="T95" fmla="*/ 25 h 297"/>
              <a:gd name="T96" fmla="*/ 98 w 168"/>
              <a:gd name="T97" fmla="*/ 29 h 297"/>
              <a:gd name="T98" fmla="*/ 65 w 168"/>
              <a:gd name="T99" fmla="*/ 27 h 297"/>
              <a:gd name="T100" fmla="*/ 154 w 168"/>
              <a:gd name="T101" fmla="*/ 249 h 297"/>
              <a:gd name="T102" fmla="*/ 13 w 168"/>
              <a:gd name="T103" fmla="*/ 249 h 297"/>
              <a:gd name="T104" fmla="*/ 154 w 168"/>
              <a:gd name="T105" fmla="*/ 4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8" h="297">
                <a:moveTo>
                  <a:pt x="156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285"/>
                  <a:pt x="0" y="285"/>
                  <a:pt x="0" y="285"/>
                </a:cubicBezTo>
                <a:cubicBezTo>
                  <a:pt x="0" y="291"/>
                  <a:pt x="5" y="297"/>
                  <a:pt x="11" y="297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63" y="297"/>
                  <a:pt x="168" y="291"/>
                  <a:pt x="168" y="285"/>
                </a:cubicBezTo>
                <a:cubicBezTo>
                  <a:pt x="168" y="12"/>
                  <a:pt x="168" y="12"/>
                  <a:pt x="168" y="12"/>
                </a:cubicBezTo>
                <a:cubicBezTo>
                  <a:pt x="168" y="5"/>
                  <a:pt x="163" y="0"/>
                  <a:pt x="156" y="0"/>
                </a:cubicBezTo>
                <a:close/>
                <a:moveTo>
                  <a:pt x="130" y="180"/>
                </a:moveTo>
                <a:cubicBezTo>
                  <a:pt x="143" y="180"/>
                  <a:pt x="143" y="180"/>
                  <a:pt x="143" y="180"/>
                </a:cubicBezTo>
                <a:cubicBezTo>
                  <a:pt x="139" y="188"/>
                  <a:pt x="133" y="195"/>
                  <a:pt x="124" y="200"/>
                </a:cubicBezTo>
                <a:cubicBezTo>
                  <a:pt x="115" y="205"/>
                  <a:pt x="103" y="208"/>
                  <a:pt x="89" y="208"/>
                </a:cubicBezTo>
                <a:cubicBezTo>
                  <a:pt x="75" y="208"/>
                  <a:pt x="63" y="206"/>
                  <a:pt x="53" y="201"/>
                </a:cubicBezTo>
                <a:cubicBezTo>
                  <a:pt x="44" y="197"/>
                  <a:pt x="36" y="190"/>
                  <a:pt x="31" y="181"/>
                </a:cubicBezTo>
                <a:cubicBezTo>
                  <a:pt x="26" y="172"/>
                  <a:pt x="24" y="162"/>
                  <a:pt x="24" y="151"/>
                </a:cubicBezTo>
                <a:cubicBezTo>
                  <a:pt x="24" y="140"/>
                  <a:pt x="27" y="129"/>
                  <a:pt x="32" y="119"/>
                </a:cubicBezTo>
                <a:cubicBezTo>
                  <a:pt x="38" y="109"/>
                  <a:pt x="45" y="101"/>
                  <a:pt x="55" y="96"/>
                </a:cubicBezTo>
                <a:cubicBezTo>
                  <a:pt x="64" y="91"/>
                  <a:pt x="75" y="89"/>
                  <a:pt x="88" y="89"/>
                </a:cubicBezTo>
                <a:cubicBezTo>
                  <a:pt x="98" y="89"/>
                  <a:pt x="107" y="91"/>
                  <a:pt x="115" y="95"/>
                </a:cubicBezTo>
                <a:cubicBezTo>
                  <a:pt x="123" y="99"/>
                  <a:pt x="130" y="105"/>
                  <a:pt x="134" y="112"/>
                </a:cubicBezTo>
                <a:cubicBezTo>
                  <a:pt x="138" y="120"/>
                  <a:pt x="140" y="128"/>
                  <a:pt x="140" y="137"/>
                </a:cubicBezTo>
                <a:cubicBezTo>
                  <a:pt x="140" y="147"/>
                  <a:pt x="137" y="157"/>
                  <a:pt x="131" y="165"/>
                </a:cubicBezTo>
                <a:cubicBezTo>
                  <a:pt x="122" y="176"/>
                  <a:pt x="112" y="181"/>
                  <a:pt x="99" y="181"/>
                </a:cubicBezTo>
                <a:cubicBezTo>
                  <a:pt x="96" y="181"/>
                  <a:pt x="93" y="181"/>
                  <a:pt x="92" y="179"/>
                </a:cubicBezTo>
                <a:cubicBezTo>
                  <a:pt x="90" y="178"/>
                  <a:pt x="89" y="176"/>
                  <a:pt x="88" y="174"/>
                </a:cubicBezTo>
                <a:cubicBezTo>
                  <a:pt x="83" y="179"/>
                  <a:pt x="78" y="181"/>
                  <a:pt x="71" y="181"/>
                </a:cubicBezTo>
                <a:cubicBezTo>
                  <a:pt x="64" y="181"/>
                  <a:pt x="59" y="179"/>
                  <a:pt x="54" y="174"/>
                </a:cubicBezTo>
                <a:cubicBezTo>
                  <a:pt x="50" y="169"/>
                  <a:pt x="47" y="163"/>
                  <a:pt x="47" y="155"/>
                </a:cubicBezTo>
                <a:cubicBezTo>
                  <a:pt x="47" y="146"/>
                  <a:pt x="50" y="137"/>
                  <a:pt x="56" y="129"/>
                </a:cubicBezTo>
                <a:cubicBezTo>
                  <a:pt x="62" y="119"/>
                  <a:pt x="71" y="114"/>
                  <a:pt x="81" y="114"/>
                </a:cubicBezTo>
                <a:cubicBezTo>
                  <a:pt x="88" y="114"/>
                  <a:pt x="94" y="117"/>
                  <a:pt x="97" y="123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115" y="116"/>
                  <a:pt x="115" y="116"/>
                  <a:pt x="115" y="116"/>
                </a:cubicBezTo>
                <a:cubicBezTo>
                  <a:pt x="106" y="160"/>
                  <a:pt x="106" y="160"/>
                  <a:pt x="106" y="160"/>
                </a:cubicBezTo>
                <a:cubicBezTo>
                  <a:pt x="105" y="163"/>
                  <a:pt x="105" y="165"/>
                  <a:pt x="105" y="165"/>
                </a:cubicBezTo>
                <a:cubicBezTo>
                  <a:pt x="105" y="166"/>
                  <a:pt x="105" y="167"/>
                  <a:pt x="106" y="168"/>
                </a:cubicBezTo>
                <a:cubicBezTo>
                  <a:pt x="106" y="168"/>
                  <a:pt x="107" y="168"/>
                  <a:pt x="107" y="168"/>
                </a:cubicBezTo>
                <a:cubicBezTo>
                  <a:pt x="109" y="168"/>
                  <a:pt x="112" y="167"/>
                  <a:pt x="115" y="165"/>
                </a:cubicBezTo>
                <a:cubicBezTo>
                  <a:pt x="119" y="162"/>
                  <a:pt x="123" y="158"/>
                  <a:pt x="125" y="152"/>
                </a:cubicBezTo>
                <a:cubicBezTo>
                  <a:pt x="128" y="147"/>
                  <a:pt x="129" y="142"/>
                  <a:pt x="129" y="136"/>
                </a:cubicBezTo>
                <a:cubicBezTo>
                  <a:pt x="129" y="126"/>
                  <a:pt x="125" y="117"/>
                  <a:pt x="118" y="111"/>
                </a:cubicBezTo>
                <a:cubicBezTo>
                  <a:pt x="111" y="104"/>
                  <a:pt x="100" y="100"/>
                  <a:pt x="87" y="100"/>
                </a:cubicBezTo>
                <a:cubicBezTo>
                  <a:pt x="76" y="100"/>
                  <a:pt x="67" y="103"/>
                  <a:pt x="59" y="107"/>
                </a:cubicBezTo>
                <a:cubicBezTo>
                  <a:pt x="51" y="112"/>
                  <a:pt x="45" y="118"/>
                  <a:pt x="41" y="126"/>
                </a:cubicBezTo>
                <a:cubicBezTo>
                  <a:pt x="37" y="135"/>
                  <a:pt x="35" y="143"/>
                  <a:pt x="35" y="152"/>
                </a:cubicBezTo>
                <a:cubicBezTo>
                  <a:pt x="35" y="161"/>
                  <a:pt x="38" y="169"/>
                  <a:pt x="42" y="176"/>
                </a:cubicBezTo>
                <a:cubicBezTo>
                  <a:pt x="46" y="183"/>
                  <a:pt x="53" y="188"/>
                  <a:pt x="60" y="192"/>
                </a:cubicBezTo>
                <a:cubicBezTo>
                  <a:pt x="68" y="195"/>
                  <a:pt x="77" y="197"/>
                  <a:pt x="88" y="197"/>
                </a:cubicBezTo>
                <a:cubicBezTo>
                  <a:pt x="98" y="197"/>
                  <a:pt x="106" y="195"/>
                  <a:pt x="113" y="193"/>
                </a:cubicBezTo>
                <a:cubicBezTo>
                  <a:pt x="120" y="190"/>
                  <a:pt x="126" y="186"/>
                  <a:pt x="130" y="180"/>
                </a:cubicBezTo>
                <a:close/>
                <a:moveTo>
                  <a:pt x="64" y="155"/>
                </a:moveTo>
                <a:cubicBezTo>
                  <a:pt x="64" y="160"/>
                  <a:pt x="65" y="164"/>
                  <a:pt x="67" y="166"/>
                </a:cubicBezTo>
                <a:cubicBezTo>
                  <a:pt x="69" y="169"/>
                  <a:pt x="71" y="170"/>
                  <a:pt x="75" y="170"/>
                </a:cubicBezTo>
                <a:cubicBezTo>
                  <a:pt x="77" y="170"/>
                  <a:pt x="79" y="169"/>
                  <a:pt x="81" y="168"/>
                </a:cubicBezTo>
                <a:cubicBezTo>
                  <a:pt x="83" y="167"/>
                  <a:pt x="84" y="166"/>
                  <a:pt x="86" y="164"/>
                </a:cubicBezTo>
                <a:cubicBezTo>
                  <a:pt x="88" y="162"/>
                  <a:pt x="90" y="158"/>
                  <a:pt x="92" y="153"/>
                </a:cubicBezTo>
                <a:cubicBezTo>
                  <a:pt x="93" y="148"/>
                  <a:pt x="94" y="144"/>
                  <a:pt x="94" y="140"/>
                </a:cubicBezTo>
                <a:cubicBezTo>
                  <a:pt x="94" y="135"/>
                  <a:pt x="93" y="132"/>
                  <a:pt x="91" y="129"/>
                </a:cubicBezTo>
                <a:cubicBezTo>
                  <a:pt x="88" y="127"/>
                  <a:pt x="86" y="125"/>
                  <a:pt x="82" y="125"/>
                </a:cubicBezTo>
                <a:cubicBezTo>
                  <a:pt x="79" y="125"/>
                  <a:pt x="76" y="127"/>
                  <a:pt x="73" y="129"/>
                </a:cubicBezTo>
                <a:cubicBezTo>
                  <a:pt x="70" y="132"/>
                  <a:pt x="67" y="136"/>
                  <a:pt x="66" y="141"/>
                </a:cubicBezTo>
                <a:cubicBezTo>
                  <a:pt x="64" y="146"/>
                  <a:pt x="64" y="151"/>
                  <a:pt x="64" y="155"/>
                </a:cubicBezTo>
                <a:close/>
                <a:moveTo>
                  <a:pt x="58" y="25"/>
                </a:moveTo>
                <a:cubicBezTo>
                  <a:pt x="58" y="25"/>
                  <a:pt x="58" y="25"/>
                  <a:pt x="58" y="25"/>
                </a:cubicBezTo>
                <a:cubicBezTo>
                  <a:pt x="59" y="25"/>
                  <a:pt x="60" y="25"/>
                  <a:pt x="60" y="26"/>
                </a:cubicBezTo>
                <a:cubicBezTo>
                  <a:pt x="60" y="27"/>
                  <a:pt x="59" y="28"/>
                  <a:pt x="58" y="28"/>
                </a:cubicBezTo>
                <a:cubicBezTo>
                  <a:pt x="58" y="28"/>
                  <a:pt x="57" y="27"/>
                  <a:pt x="57" y="26"/>
                </a:cubicBezTo>
                <a:cubicBezTo>
                  <a:pt x="57" y="25"/>
                  <a:pt x="58" y="25"/>
                  <a:pt x="58" y="25"/>
                </a:cubicBezTo>
                <a:close/>
                <a:moveTo>
                  <a:pt x="48" y="23"/>
                </a:moveTo>
                <a:cubicBezTo>
                  <a:pt x="48" y="23"/>
                  <a:pt x="48" y="23"/>
                  <a:pt x="48" y="23"/>
                </a:cubicBezTo>
                <a:cubicBezTo>
                  <a:pt x="50" y="23"/>
                  <a:pt x="51" y="24"/>
                  <a:pt x="51" y="26"/>
                </a:cubicBezTo>
                <a:cubicBezTo>
                  <a:pt x="51" y="28"/>
                  <a:pt x="50" y="29"/>
                  <a:pt x="48" y="29"/>
                </a:cubicBezTo>
                <a:cubicBezTo>
                  <a:pt x="46" y="29"/>
                  <a:pt x="45" y="28"/>
                  <a:pt x="45" y="26"/>
                </a:cubicBezTo>
                <a:cubicBezTo>
                  <a:pt x="45" y="24"/>
                  <a:pt x="46" y="23"/>
                  <a:pt x="48" y="23"/>
                </a:cubicBezTo>
                <a:close/>
                <a:moveTo>
                  <a:pt x="35" y="22"/>
                </a:moveTo>
                <a:cubicBezTo>
                  <a:pt x="35" y="22"/>
                  <a:pt x="35" y="22"/>
                  <a:pt x="35" y="22"/>
                </a:cubicBezTo>
                <a:cubicBezTo>
                  <a:pt x="37" y="22"/>
                  <a:pt x="39" y="24"/>
                  <a:pt x="39" y="26"/>
                </a:cubicBezTo>
                <a:cubicBezTo>
                  <a:pt x="39" y="28"/>
                  <a:pt x="37" y="30"/>
                  <a:pt x="35" y="30"/>
                </a:cubicBezTo>
                <a:cubicBezTo>
                  <a:pt x="33" y="30"/>
                  <a:pt x="31" y="28"/>
                  <a:pt x="31" y="26"/>
                </a:cubicBezTo>
                <a:cubicBezTo>
                  <a:pt x="31" y="24"/>
                  <a:pt x="33" y="22"/>
                  <a:pt x="35" y="22"/>
                </a:cubicBezTo>
                <a:close/>
                <a:moveTo>
                  <a:pt x="21" y="21"/>
                </a:moveTo>
                <a:cubicBezTo>
                  <a:pt x="21" y="21"/>
                  <a:pt x="21" y="21"/>
                  <a:pt x="21" y="21"/>
                </a:cubicBezTo>
                <a:cubicBezTo>
                  <a:pt x="23" y="21"/>
                  <a:pt x="25" y="23"/>
                  <a:pt x="25" y="26"/>
                </a:cubicBezTo>
                <a:cubicBezTo>
                  <a:pt x="25" y="28"/>
                  <a:pt x="23" y="30"/>
                  <a:pt x="21" y="30"/>
                </a:cubicBezTo>
                <a:cubicBezTo>
                  <a:pt x="18" y="30"/>
                  <a:pt x="16" y="28"/>
                  <a:pt x="16" y="26"/>
                </a:cubicBezTo>
                <a:cubicBezTo>
                  <a:pt x="16" y="23"/>
                  <a:pt x="18" y="21"/>
                  <a:pt x="21" y="21"/>
                </a:cubicBezTo>
                <a:close/>
                <a:moveTo>
                  <a:pt x="84" y="254"/>
                </a:moveTo>
                <a:cubicBezTo>
                  <a:pt x="84" y="254"/>
                  <a:pt x="84" y="254"/>
                  <a:pt x="84" y="254"/>
                </a:cubicBezTo>
                <a:cubicBezTo>
                  <a:pt x="94" y="254"/>
                  <a:pt x="102" y="262"/>
                  <a:pt x="102" y="271"/>
                </a:cubicBezTo>
                <a:cubicBezTo>
                  <a:pt x="102" y="281"/>
                  <a:pt x="94" y="289"/>
                  <a:pt x="84" y="289"/>
                </a:cubicBezTo>
                <a:cubicBezTo>
                  <a:pt x="74" y="289"/>
                  <a:pt x="66" y="281"/>
                  <a:pt x="66" y="271"/>
                </a:cubicBezTo>
                <a:cubicBezTo>
                  <a:pt x="66" y="262"/>
                  <a:pt x="74" y="254"/>
                  <a:pt x="84" y="254"/>
                </a:cubicBezTo>
                <a:close/>
                <a:moveTo>
                  <a:pt x="68" y="25"/>
                </a:moveTo>
                <a:cubicBezTo>
                  <a:pt x="68" y="25"/>
                  <a:pt x="68" y="25"/>
                  <a:pt x="68" y="25"/>
                </a:cubicBezTo>
                <a:cubicBezTo>
                  <a:pt x="98" y="25"/>
                  <a:pt x="98" y="25"/>
                  <a:pt x="98" y="25"/>
                </a:cubicBezTo>
                <a:cubicBezTo>
                  <a:pt x="99" y="25"/>
                  <a:pt x="100" y="26"/>
                  <a:pt x="100" y="27"/>
                </a:cubicBezTo>
                <a:cubicBezTo>
                  <a:pt x="100" y="28"/>
                  <a:pt x="99" y="29"/>
                  <a:pt x="98" y="29"/>
                </a:cubicBezTo>
                <a:cubicBezTo>
                  <a:pt x="68" y="29"/>
                  <a:pt x="68" y="29"/>
                  <a:pt x="68" y="29"/>
                </a:cubicBezTo>
                <a:cubicBezTo>
                  <a:pt x="66" y="29"/>
                  <a:pt x="65" y="28"/>
                  <a:pt x="65" y="27"/>
                </a:cubicBezTo>
                <a:cubicBezTo>
                  <a:pt x="65" y="26"/>
                  <a:pt x="66" y="25"/>
                  <a:pt x="68" y="25"/>
                </a:cubicBezTo>
                <a:close/>
                <a:moveTo>
                  <a:pt x="154" y="249"/>
                </a:moveTo>
                <a:cubicBezTo>
                  <a:pt x="154" y="249"/>
                  <a:pt x="154" y="249"/>
                  <a:pt x="154" y="249"/>
                </a:cubicBezTo>
                <a:cubicBezTo>
                  <a:pt x="13" y="249"/>
                  <a:pt x="13" y="249"/>
                  <a:pt x="13" y="249"/>
                </a:cubicBezTo>
                <a:cubicBezTo>
                  <a:pt x="13" y="47"/>
                  <a:pt x="13" y="47"/>
                  <a:pt x="13" y="47"/>
                </a:cubicBezTo>
                <a:cubicBezTo>
                  <a:pt x="154" y="47"/>
                  <a:pt x="154" y="47"/>
                  <a:pt x="154" y="47"/>
                </a:cubicBezTo>
                <a:lnTo>
                  <a:pt x="154" y="2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026" name="Picture 2" descr="Application Weath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716" y="0"/>
            <a:ext cx="3877284" cy="689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633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301763" y="6019265"/>
            <a:ext cx="2950121" cy="838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A475E86-1E41-4448-96A4-65B6A1283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lang="fr-FR" dirty="0" smtClean="0"/>
              <a:t>Identité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Marque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Logo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Charte graphique</a:t>
            </a:r>
          </a:p>
          <a:p>
            <a:pPr lvl="2">
              <a:lnSpc>
                <a:spcPct val="150000"/>
              </a:lnSpc>
            </a:pP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 smtClean="0"/>
              <a:t>Landing page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Inscription à la newsletter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Vidéo de présentation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Analyse d’audience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Optimisation pour le référencement naturel</a:t>
            </a:r>
          </a:p>
          <a:p>
            <a:pPr lvl="1">
              <a:lnSpc>
                <a:spcPct val="150000"/>
              </a:lnSpc>
            </a:pPr>
            <a:endParaRPr lang="fr-FR" dirty="0" smtClean="0"/>
          </a:p>
          <a:p>
            <a:pPr lvl="1">
              <a:lnSpc>
                <a:spcPct val="150000"/>
              </a:lnSpc>
            </a:pPr>
            <a:endParaRPr lang="fr-FR" dirty="0" smtClean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BFC1C7C7-AF47-4657-9E02-BE267B353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Livrables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EC8E47-6092-4E42-966F-0CD7DBD5D64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26" name="Freeform 61">
            <a:extLst>
              <a:ext uri="{FF2B5EF4-FFF2-40B4-BE49-F238E27FC236}">
                <a16:creationId xmlns:a16="http://schemas.microsoft.com/office/drawing/2014/main" id="{5DD69E55-4F0E-408B-B289-5990BE889C62}"/>
              </a:ext>
            </a:extLst>
          </p:cNvPr>
          <p:cNvSpPr>
            <a:spLocks noEditPoints="1"/>
          </p:cNvSpPr>
          <p:nvPr/>
        </p:nvSpPr>
        <p:spPr bwMode="auto">
          <a:xfrm>
            <a:off x="1425371" y="5382661"/>
            <a:ext cx="288226" cy="505604"/>
          </a:xfrm>
          <a:custGeom>
            <a:avLst/>
            <a:gdLst>
              <a:gd name="T0" fmla="*/ 11 w 168"/>
              <a:gd name="T1" fmla="*/ 0 h 297"/>
              <a:gd name="T2" fmla="*/ 0 w 168"/>
              <a:gd name="T3" fmla="*/ 285 h 297"/>
              <a:gd name="T4" fmla="*/ 156 w 168"/>
              <a:gd name="T5" fmla="*/ 297 h 297"/>
              <a:gd name="T6" fmla="*/ 168 w 168"/>
              <a:gd name="T7" fmla="*/ 12 h 297"/>
              <a:gd name="T8" fmla="*/ 130 w 168"/>
              <a:gd name="T9" fmla="*/ 180 h 297"/>
              <a:gd name="T10" fmla="*/ 124 w 168"/>
              <a:gd name="T11" fmla="*/ 200 h 297"/>
              <a:gd name="T12" fmla="*/ 53 w 168"/>
              <a:gd name="T13" fmla="*/ 201 h 297"/>
              <a:gd name="T14" fmla="*/ 24 w 168"/>
              <a:gd name="T15" fmla="*/ 151 h 297"/>
              <a:gd name="T16" fmla="*/ 55 w 168"/>
              <a:gd name="T17" fmla="*/ 96 h 297"/>
              <a:gd name="T18" fmla="*/ 115 w 168"/>
              <a:gd name="T19" fmla="*/ 95 h 297"/>
              <a:gd name="T20" fmla="*/ 140 w 168"/>
              <a:gd name="T21" fmla="*/ 137 h 297"/>
              <a:gd name="T22" fmla="*/ 99 w 168"/>
              <a:gd name="T23" fmla="*/ 181 h 297"/>
              <a:gd name="T24" fmla="*/ 88 w 168"/>
              <a:gd name="T25" fmla="*/ 174 h 297"/>
              <a:gd name="T26" fmla="*/ 54 w 168"/>
              <a:gd name="T27" fmla="*/ 174 h 297"/>
              <a:gd name="T28" fmla="*/ 56 w 168"/>
              <a:gd name="T29" fmla="*/ 129 h 297"/>
              <a:gd name="T30" fmla="*/ 97 w 168"/>
              <a:gd name="T31" fmla="*/ 123 h 297"/>
              <a:gd name="T32" fmla="*/ 115 w 168"/>
              <a:gd name="T33" fmla="*/ 116 h 297"/>
              <a:gd name="T34" fmla="*/ 105 w 168"/>
              <a:gd name="T35" fmla="*/ 165 h 297"/>
              <a:gd name="T36" fmla="*/ 107 w 168"/>
              <a:gd name="T37" fmla="*/ 168 h 297"/>
              <a:gd name="T38" fmla="*/ 125 w 168"/>
              <a:gd name="T39" fmla="*/ 152 h 297"/>
              <a:gd name="T40" fmla="*/ 118 w 168"/>
              <a:gd name="T41" fmla="*/ 111 h 297"/>
              <a:gd name="T42" fmla="*/ 59 w 168"/>
              <a:gd name="T43" fmla="*/ 107 h 297"/>
              <a:gd name="T44" fmla="*/ 35 w 168"/>
              <a:gd name="T45" fmla="*/ 152 h 297"/>
              <a:gd name="T46" fmla="*/ 60 w 168"/>
              <a:gd name="T47" fmla="*/ 192 h 297"/>
              <a:gd name="T48" fmla="*/ 113 w 168"/>
              <a:gd name="T49" fmla="*/ 193 h 297"/>
              <a:gd name="T50" fmla="*/ 64 w 168"/>
              <a:gd name="T51" fmla="*/ 155 h 297"/>
              <a:gd name="T52" fmla="*/ 75 w 168"/>
              <a:gd name="T53" fmla="*/ 170 h 297"/>
              <a:gd name="T54" fmla="*/ 86 w 168"/>
              <a:gd name="T55" fmla="*/ 164 h 297"/>
              <a:gd name="T56" fmla="*/ 94 w 168"/>
              <a:gd name="T57" fmla="*/ 140 h 297"/>
              <a:gd name="T58" fmla="*/ 82 w 168"/>
              <a:gd name="T59" fmla="*/ 125 h 297"/>
              <a:gd name="T60" fmla="*/ 66 w 168"/>
              <a:gd name="T61" fmla="*/ 141 h 297"/>
              <a:gd name="T62" fmla="*/ 58 w 168"/>
              <a:gd name="T63" fmla="*/ 25 h 297"/>
              <a:gd name="T64" fmla="*/ 60 w 168"/>
              <a:gd name="T65" fmla="*/ 26 h 297"/>
              <a:gd name="T66" fmla="*/ 57 w 168"/>
              <a:gd name="T67" fmla="*/ 26 h 297"/>
              <a:gd name="T68" fmla="*/ 48 w 168"/>
              <a:gd name="T69" fmla="*/ 23 h 297"/>
              <a:gd name="T70" fmla="*/ 51 w 168"/>
              <a:gd name="T71" fmla="*/ 26 h 297"/>
              <a:gd name="T72" fmla="*/ 45 w 168"/>
              <a:gd name="T73" fmla="*/ 26 h 297"/>
              <a:gd name="T74" fmla="*/ 35 w 168"/>
              <a:gd name="T75" fmla="*/ 22 h 297"/>
              <a:gd name="T76" fmla="*/ 39 w 168"/>
              <a:gd name="T77" fmla="*/ 26 h 297"/>
              <a:gd name="T78" fmla="*/ 31 w 168"/>
              <a:gd name="T79" fmla="*/ 26 h 297"/>
              <a:gd name="T80" fmla="*/ 21 w 168"/>
              <a:gd name="T81" fmla="*/ 21 h 297"/>
              <a:gd name="T82" fmla="*/ 25 w 168"/>
              <a:gd name="T83" fmla="*/ 26 h 297"/>
              <a:gd name="T84" fmla="*/ 16 w 168"/>
              <a:gd name="T85" fmla="*/ 26 h 297"/>
              <a:gd name="T86" fmla="*/ 84 w 168"/>
              <a:gd name="T87" fmla="*/ 254 h 297"/>
              <a:gd name="T88" fmla="*/ 102 w 168"/>
              <a:gd name="T89" fmla="*/ 271 h 297"/>
              <a:gd name="T90" fmla="*/ 66 w 168"/>
              <a:gd name="T91" fmla="*/ 271 h 297"/>
              <a:gd name="T92" fmla="*/ 68 w 168"/>
              <a:gd name="T93" fmla="*/ 25 h 297"/>
              <a:gd name="T94" fmla="*/ 98 w 168"/>
              <a:gd name="T95" fmla="*/ 25 h 297"/>
              <a:gd name="T96" fmla="*/ 98 w 168"/>
              <a:gd name="T97" fmla="*/ 29 h 297"/>
              <a:gd name="T98" fmla="*/ 65 w 168"/>
              <a:gd name="T99" fmla="*/ 27 h 297"/>
              <a:gd name="T100" fmla="*/ 154 w 168"/>
              <a:gd name="T101" fmla="*/ 249 h 297"/>
              <a:gd name="T102" fmla="*/ 13 w 168"/>
              <a:gd name="T103" fmla="*/ 249 h 297"/>
              <a:gd name="T104" fmla="*/ 154 w 168"/>
              <a:gd name="T105" fmla="*/ 4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8" h="297">
                <a:moveTo>
                  <a:pt x="156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285"/>
                  <a:pt x="0" y="285"/>
                  <a:pt x="0" y="285"/>
                </a:cubicBezTo>
                <a:cubicBezTo>
                  <a:pt x="0" y="291"/>
                  <a:pt x="5" y="297"/>
                  <a:pt x="11" y="297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63" y="297"/>
                  <a:pt x="168" y="291"/>
                  <a:pt x="168" y="285"/>
                </a:cubicBezTo>
                <a:cubicBezTo>
                  <a:pt x="168" y="12"/>
                  <a:pt x="168" y="12"/>
                  <a:pt x="168" y="12"/>
                </a:cubicBezTo>
                <a:cubicBezTo>
                  <a:pt x="168" y="5"/>
                  <a:pt x="163" y="0"/>
                  <a:pt x="156" y="0"/>
                </a:cubicBezTo>
                <a:close/>
                <a:moveTo>
                  <a:pt x="130" y="180"/>
                </a:moveTo>
                <a:cubicBezTo>
                  <a:pt x="143" y="180"/>
                  <a:pt x="143" y="180"/>
                  <a:pt x="143" y="180"/>
                </a:cubicBezTo>
                <a:cubicBezTo>
                  <a:pt x="139" y="188"/>
                  <a:pt x="133" y="195"/>
                  <a:pt x="124" y="200"/>
                </a:cubicBezTo>
                <a:cubicBezTo>
                  <a:pt x="115" y="205"/>
                  <a:pt x="103" y="208"/>
                  <a:pt x="89" y="208"/>
                </a:cubicBezTo>
                <a:cubicBezTo>
                  <a:pt x="75" y="208"/>
                  <a:pt x="63" y="206"/>
                  <a:pt x="53" y="201"/>
                </a:cubicBezTo>
                <a:cubicBezTo>
                  <a:pt x="44" y="197"/>
                  <a:pt x="36" y="190"/>
                  <a:pt x="31" y="181"/>
                </a:cubicBezTo>
                <a:cubicBezTo>
                  <a:pt x="26" y="172"/>
                  <a:pt x="24" y="162"/>
                  <a:pt x="24" y="151"/>
                </a:cubicBezTo>
                <a:cubicBezTo>
                  <a:pt x="24" y="140"/>
                  <a:pt x="27" y="129"/>
                  <a:pt x="32" y="119"/>
                </a:cubicBezTo>
                <a:cubicBezTo>
                  <a:pt x="38" y="109"/>
                  <a:pt x="45" y="101"/>
                  <a:pt x="55" y="96"/>
                </a:cubicBezTo>
                <a:cubicBezTo>
                  <a:pt x="64" y="91"/>
                  <a:pt x="75" y="89"/>
                  <a:pt x="88" y="89"/>
                </a:cubicBezTo>
                <a:cubicBezTo>
                  <a:pt x="98" y="89"/>
                  <a:pt x="107" y="91"/>
                  <a:pt x="115" y="95"/>
                </a:cubicBezTo>
                <a:cubicBezTo>
                  <a:pt x="123" y="99"/>
                  <a:pt x="130" y="105"/>
                  <a:pt x="134" y="112"/>
                </a:cubicBezTo>
                <a:cubicBezTo>
                  <a:pt x="138" y="120"/>
                  <a:pt x="140" y="128"/>
                  <a:pt x="140" y="137"/>
                </a:cubicBezTo>
                <a:cubicBezTo>
                  <a:pt x="140" y="147"/>
                  <a:pt x="137" y="157"/>
                  <a:pt x="131" y="165"/>
                </a:cubicBezTo>
                <a:cubicBezTo>
                  <a:pt x="122" y="176"/>
                  <a:pt x="112" y="181"/>
                  <a:pt x="99" y="181"/>
                </a:cubicBezTo>
                <a:cubicBezTo>
                  <a:pt x="96" y="181"/>
                  <a:pt x="93" y="181"/>
                  <a:pt x="92" y="179"/>
                </a:cubicBezTo>
                <a:cubicBezTo>
                  <a:pt x="90" y="178"/>
                  <a:pt x="89" y="176"/>
                  <a:pt x="88" y="174"/>
                </a:cubicBezTo>
                <a:cubicBezTo>
                  <a:pt x="83" y="179"/>
                  <a:pt x="78" y="181"/>
                  <a:pt x="71" y="181"/>
                </a:cubicBezTo>
                <a:cubicBezTo>
                  <a:pt x="64" y="181"/>
                  <a:pt x="59" y="179"/>
                  <a:pt x="54" y="174"/>
                </a:cubicBezTo>
                <a:cubicBezTo>
                  <a:pt x="50" y="169"/>
                  <a:pt x="47" y="163"/>
                  <a:pt x="47" y="155"/>
                </a:cubicBezTo>
                <a:cubicBezTo>
                  <a:pt x="47" y="146"/>
                  <a:pt x="50" y="137"/>
                  <a:pt x="56" y="129"/>
                </a:cubicBezTo>
                <a:cubicBezTo>
                  <a:pt x="62" y="119"/>
                  <a:pt x="71" y="114"/>
                  <a:pt x="81" y="114"/>
                </a:cubicBezTo>
                <a:cubicBezTo>
                  <a:pt x="88" y="114"/>
                  <a:pt x="94" y="117"/>
                  <a:pt x="97" y="123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115" y="116"/>
                  <a:pt x="115" y="116"/>
                  <a:pt x="115" y="116"/>
                </a:cubicBezTo>
                <a:cubicBezTo>
                  <a:pt x="106" y="160"/>
                  <a:pt x="106" y="160"/>
                  <a:pt x="106" y="160"/>
                </a:cubicBezTo>
                <a:cubicBezTo>
                  <a:pt x="105" y="163"/>
                  <a:pt x="105" y="165"/>
                  <a:pt x="105" y="165"/>
                </a:cubicBezTo>
                <a:cubicBezTo>
                  <a:pt x="105" y="166"/>
                  <a:pt x="105" y="167"/>
                  <a:pt x="106" y="168"/>
                </a:cubicBezTo>
                <a:cubicBezTo>
                  <a:pt x="106" y="168"/>
                  <a:pt x="107" y="168"/>
                  <a:pt x="107" y="168"/>
                </a:cubicBezTo>
                <a:cubicBezTo>
                  <a:pt x="109" y="168"/>
                  <a:pt x="112" y="167"/>
                  <a:pt x="115" y="165"/>
                </a:cubicBezTo>
                <a:cubicBezTo>
                  <a:pt x="119" y="162"/>
                  <a:pt x="123" y="158"/>
                  <a:pt x="125" y="152"/>
                </a:cubicBezTo>
                <a:cubicBezTo>
                  <a:pt x="128" y="147"/>
                  <a:pt x="129" y="142"/>
                  <a:pt x="129" y="136"/>
                </a:cubicBezTo>
                <a:cubicBezTo>
                  <a:pt x="129" y="126"/>
                  <a:pt x="125" y="117"/>
                  <a:pt x="118" y="111"/>
                </a:cubicBezTo>
                <a:cubicBezTo>
                  <a:pt x="111" y="104"/>
                  <a:pt x="100" y="100"/>
                  <a:pt x="87" y="100"/>
                </a:cubicBezTo>
                <a:cubicBezTo>
                  <a:pt x="76" y="100"/>
                  <a:pt x="67" y="103"/>
                  <a:pt x="59" y="107"/>
                </a:cubicBezTo>
                <a:cubicBezTo>
                  <a:pt x="51" y="112"/>
                  <a:pt x="45" y="118"/>
                  <a:pt x="41" y="126"/>
                </a:cubicBezTo>
                <a:cubicBezTo>
                  <a:pt x="37" y="135"/>
                  <a:pt x="35" y="143"/>
                  <a:pt x="35" y="152"/>
                </a:cubicBezTo>
                <a:cubicBezTo>
                  <a:pt x="35" y="161"/>
                  <a:pt x="38" y="169"/>
                  <a:pt x="42" y="176"/>
                </a:cubicBezTo>
                <a:cubicBezTo>
                  <a:pt x="46" y="183"/>
                  <a:pt x="53" y="188"/>
                  <a:pt x="60" y="192"/>
                </a:cubicBezTo>
                <a:cubicBezTo>
                  <a:pt x="68" y="195"/>
                  <a:pt x="77" y="197"/>
                  <a:pt x="88" y="197"/>
                </a:cubicBezTo>
                <a:cubicBezTo>
                  <a:pt x="98" y="197"/>
                  <a:pt x="106" y="195"/>
                  <a:pt x="113" y="193"/>
                </a:cubicBezTo>
                <a:cubicBezTo>
                  <a:pt x="120" y="190"/>
                  <a:pt x="126" y="186"/>
                  <a:pt x="130" y="180"/>
                </a:cubicBezTo>
                <a:close/>
                <a:moveTo>
                  <a:pt x="64" y="155"/>
                </a:moveTo>
                <a:cubicBezTo>
                  <a:pt x="64" y="160"/>
                  <a:pt x="65" y="164"/>
                  <a:pt x="67" y="166"/>
                </a:cubicBezTo>
                <a:cubicBezTo>
                  <a:pt x="69" y="169"/>
                  <a:pt x="71" y="170"/>
                  <a:pt x="75" y="170"/>
                </a:cubicBezTo>
                <a:cubicBezTo>
                  <a:pt x="77" y="170"/>
                  <a:pt x="79" y="169"/>
                  <a:pt x="81" y="168"/>
                </a:cubicBezTo>
                <a:cubicBezTo>
                  <a:pt x="83" y="167"/>
                  <a:pt x="84" y="166"/>
                  <a:pt x="86" y="164"/>
                </a:cubicBezTo>
                <a:cubicBezTo>
                  <a:pt x="88" y="162"/>
                  <a:pt x="90" y="158"/>
                  <a:pt x="92" y="153"/>
                </a:cubicBezTo>
                <a:cubicBezTo>
                  <a:pt x="93" y="148"/>
                  <a:pt x="94" y="144"/>
                  <a:pt x="94" y="140"/>
                </a:cubicBezTo>
                <a:cubicBezTo>
                  <a:pt x="94" y="135"/>
                  <a:pt x="93" y="132"/>
                  <a:pt x="91" y="129"/>
                </a:cubicBezTo>
                <a:cubicBezTo>
                  <a:pt x="88" y="127"/>
                  <a:pt x="86" y="125"/>
                  <a:pt x="82" y="125"/>
                </a:cubicBezTo>
                <a:cubicBezTo>
                  <a:pt x="79" y="125"/>
                  <a:pt x="76" y="127"/>
                  <a:pt x="73" y="129"/>
                </a:cubicBezTo>
                <a:cubicBezTo>
                  <a:pt x="70" y="132"/>
                  <a:pt x="67" y="136"/>
                  <a:pt x="66" y="141"/>
                </a:cubicBezTo>
                <a:cubicBezTo>
                  <a:pt x="64" y="146"/>
                  <a:pt x="64" y="151"/>
                  <a:pt x="64" y="155"/>
                </a:cubicBezTo>
                <a:close/>
                <a:moveTo>
                  <a:pt x="58" y="25"/>
                </a:moveTo>
                <a:cubicBezTo>
                  <a:pt x="58" y="25"/>
                  <a:pt x="58" y="25"/>
                  <a:pt x="58" y="25"/>
                </a:cubicBezTo>
                <a:cubicBezTo>
                  <a:pt x="59" y="25"/>
                  <a:pt x="60" y="25"/>
                  <a:pt x="60" y="26"/>
                </a:cubicBezTo>
                <a:cubicBezTo>
                  <a:pt x="60" y="27"/>
                  <a:pt x="59" y="28"/>
                  <a:pt x="58" y="28"/>
                </a:cubicBezTo>
                <a:cubicBezTo>
                  <a:pt x="58" y="28"/>
                  <a:pt x="57" y="27"/>
                  <a:pt x="57" y="26"/>
                </a:cubicBezTo>
                <a:cubicBezTo>
                  <a:pt x="57" y="25"/>
                  <a:pt x="58" y="25"/>
                  <a:pt x="58" y="25"/>
                </a:cubicBezTo>
                <a:close/>
                <a:moveTo>
                  <a:pt x="48" y="23"/>
                </a:moveTo>
                <a:cubicBezTo>
                  <a:pt x="48" y="23"/>
                  <a:pt x="48" y="23"/>
                  <a:pt x="48" y="23"/>
                </a:cubicBezTo>
                <a:cubicBezTo>
                  <a:pt x="50" y="23"/>
                  <a:pt x="51" y="24"/>
                  <a:pt x="51" y="26"/>
                </a:cubicBezTo>
                <a:cubicBezTo>
                  <a:pt x="51" y="28"/>
                  <a:pt x="50" y="29"/>
                  <a:pt x="48" y="29"/>
                </a:cubicBezTo>
                <a:cubicBezTo>
                  <a:pt x="46" y="29"/>
                  <a:pt x="45" y="28"/>
                  <a:pt x="45" y="26"/>
                </a:cubicBezTo>
                <a:cubicBezTo>
                  <a:pt x="45" y="24"/>
                  <a:pt x="46" y="23"/>
                  <a:pt x="48" y="23"/>
                </a:cubicBezTo>
                <a:close/>
                <a:moveTo>
                  <a:pt x="35" y="22"/>
                </a:moveTo>
                <a:cubicBezTo>
                  <a:pt x="35" y="22"/>
                  <a:pt x="35" y="22"/>
                  <a:pt x="35" y="22"/>
                </a:cubicBezTo>
                <a:cubicBezTo>
                  <a:pt x="37" y="22"/>
                  <a:pt x="39" y="24"/>
                  <a:pt x="39" y="26"/>
                </a:cubicBezTo>
                <a:cubicBezTo>
                  <a:pt x="39" y="28"/>
                  <a:pt x="37" y="30"/>
                  <a:pt x="35" y="30"/>
                </a:cubicBezTo>
                <a:cubicBezTo>
                  <a:pt x="33" y="30"/>
                  <a:pt x="31" y="28"/>
                  <a:pt x="31" y="26"/>
                </a:cubicBezTo>
                <a:cubicBezTo>
                  <a:pt x="31" y="24"/>
                  <a:pt x="33" y="22"/>
                  <a:pt x="35" y="22"/>
                </a:cubicBezTo>
                <a:close/>
                <a:moveTo>
                  <a:pt x="21" y="21"/>
                </a:moveTo>
                <a:cubicBezTo>
                  <a:pt x="21" y="21"/>
                  <a:pt x="21" y="21"/>
                  <a:pt x="21" y="21"/>
                </a:cubicBezTo>
                <a:cubicBezTo>
                  <a:pt x="23" y="21"/>
                  <a:pt x="25" y="23"/>
                  <a:pt x="25" y="26"/>
                </a:cubicBezTo>
                <a:cubicBezTo>
                  <a:pt x="25" y="28"/>
                  <a:pt x="23" y="30"/>
                  <a:pt x="21" y="30"/>
                </a:cubicBezTo>
                <a:cubicBezTo>
                  <a:pt x="18" y="30"/>
                  <a:pt x="16" y="28"/>
                  <a:pt x="16" y="26"/>
                </a:cubicBezTo>
                <a:cubicBezTo>
                  <a:pt x="16" y="23"/>
                  <a:pt x="18" y="21"/>
                  <a:pt x="21" y="21"/>
                </a:cubicBezTo>
                <a:close/>
                <a:moveTo>
                  <a:pt x="84" y="254"/>
                </a:moveTo>
                <a:cubicBezTo>
                  <a:pt x="84" y="254"/>
                  <a:pt x="84" y="254"/>
                  <a:pt x="84" y="254"/>
                </a:cubicBezTo>
                <a:cubicBezTo>
                  <a:pt x="94" y="254"/>
                  <a:pt x="102" y="262"/>
                  <a:pt x="102" y="271"/>
                </a:cubicBezTo>
                <a:cubicBezTo>
                  <a:pt x="102" y="281"/>
                  <a:pt x="94" y="289"/>
                  <a:pt x="84" y="289"/>
                </a:cubicBezTo>
                <a:cubicBezTo>
                  <a:pt x="74" y="289"/>
                  <a:pt x="66" y="281"/>
                  <a:pt x="66" y="271"/>
                </a:cubicBezTo>
                <a:cubicBezTo>
                  <a:pt x="66" y="262"/>
                  <a:pt x="74" y="254"/>
                  <a:pt x="84" y="254"/>
                </a:cubicBezTo>
                <a:close/>
                <a:moveTo>
                  <a:pt x="68" y="25"/>
                </a:moveTo>
                <a:cubicBezTo>
                  <a:pt x="68" y="25"/>
                  <a:pt x="68" y="25"/>
                  <a:pt x="68" y="25"/>
                </a:cubicBezTo>
                <a:cubicBezTo>
                  <a:pt x="98" y="25"/>
                  <a:pt x="98" y="25"/>
                  <a:pt x="98" y="25"/>
                </a:cubicBezTo>
                <a:cubicBezTo>
                  <a:pt x="99" y="25"/>
                  <a:pt x="100" y="26"/>
                  <a:pt x="100" y="27"/>
                </a:cubicBezTo>
                <a:cubicBezTo>
                  <a:pt x="100" y="28"/>
                  <a:pt x="99" y="29"/>
                  <a:pt x="98" y="29"/>
                </a:cubicBezTo>
                <a:cubicBezTo>
                  <a:pt x="68" y="29"/>
                  <a:pt x="68" y="29"/>
                  <a:pt x="68" y="29"/>
                </a:cubicBezTo>
                <a:cubicBezTo>
                  <a:pt x="66" y="29"/>
                  <a:pt x="65" y="28"/>
                  <a:pt x="65" y="27"/>
                </a:cubicBezTo>
                <a:cubicBezTo>
                  <a:pt x="65" y="26"/>
                  <a:pt x="66" y="25"/>
                  <a:pt x="68" y="25"/>
                </a:cubicBezTo>
                <a:close/>
                <a:moveTo>
                  <a:pt x="154" y="249"/>
                </a:moveTo>
                <a:cubicBezTo>
                  <a:pt x="154" y="249"/>
                  <a:pt x="154" y="249"/>
                  <a:pt x="154" y="249"/>
                </a:cubicBezTo>
                <a:cubicBezTo>
                  <a:pt x="13" y="249"/>
                  <a:pt x="13" y="249"/>
                  <a:pt x="13" y="249"/>
                </a:cubicBezTo>
                <a:cubicBezTo>
                  <a:pt x="13" y="47"/>
                  <a:pt x="13" y="47"/>
                  <a:pt x="13" y="47"/>
                </a:cubicBezTo>
                <a:cubicBezTo>
                  <a:pt x="154" y="47"/>
                  <a:pt x="154" y="47"/>
                  <a:pt x="154" y="47"/>
                </a:cubicBezTo>
                <a:lnTo>
                  <a:pt x="154" y="2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808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301763" y="6019265"/>
            <a:ext cx="2950121" cy="838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A475E86-1E41-4448-96A4-65B6A1283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628800"/>
            <a:ext cx="7979753" cy="4464025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fr-FR" dirty="0" smtClean="0"/>
              <a:t>Comparatif des plateformes de financement participatif</a:t>
            </a:r>
          </a:p>
          <a:p>
            <a:pPr lvl="1">
              <a:lnSpc>
                <a:spcPct val="150000"/>
              </a:lnSpc>
            </a:pP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 smtClean="0"/>
              <a:t>Communication via les réseaux sociaux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Concevoir une stratégie de communication pour le lancement de la campagne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Identifier 3 réseaux sociaux et créer les publications et visuels correspondants</a:t>
            </a:r>
          </a:p>
          <a:p>
            <a:pPr lvl="1">
              <a:lnSpc>
                <a:spcPct val="150000"/>
              </a:lnSpc>
            </a:pPr>
            <a:endParaRPr lang="fr-FR" dirty="0" smtClean="0"/>
          </a:p>
          <a:p>
            <a:pPr lvl="1">
              <a:lnSpc>
                <a:spcPct val="150000"/>
              </a:lnSpc>
            </a:pPr>
            <a:endParaRPr lang="fr-FR" dirty="0" smtClean="0"/>
          </a:p>
          <a:p>
            <a:pPr lvl="1">
              <a:lnSpc>
                <a:spcPct val="150000"/>
              </a:lnSpc>
            </a:pPr>
            <a:endParaRPr lang="fr-FR" dirty="0" smtClean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BFC1C7C7-AF47-4657-9E02-BE267B353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Livrables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EC8E47-6092-4E42-966F-0CD7DBD5D64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26" name="Freeform 61">
            <a:extLst>
              <a:ext uri="{FF2B5EF4-FFF2-40B4-BE49-F238E27FC236}">
                <a16:creationId xmlns:a16="http://schemas.microsoft.com/office/drawing/2014/main" id="{5DD69E55-4F0E-408B-B289-5990BE889C62}"/>
              </a:ext>
            </a:extLst>
          </p:cNvPr>
          <p:cNvSpPr>
            <a:spLocks noEditPoints="1"/>
          </p:cNvSpPr>
          <p:nvPr/>
        </p:nvSpPr>
        <p:spPr bwMode="auto">
          <a:xfrm>
            <a:off x="1425371" y="5382661"/>
            <a:ext cx="288226" cy="505604"/>
          </a:xfrm>
          <a:custGeom>
            <a:avLst/>
            <a:gdLst>
              <a:gd name="T0" fmla="*/ 11 w 168"/>
              <a:gd name="T1" fmla="*/ 0 h 297"/>
              <a:gd name="T2" fmla="*/ 0 w 168"/>
              <a:gd name="T3" fmla="*/ 285 h 297"/>
              <a:gd name="T4" fmla="*/ 156 w 168"/>
              <a:gd name="T5" fmla="*/ 297 h 297"/>
              <a:gd name="T6" fmla="*/ 168 w 168"/>
              <a:gd name="T7" fmla="*/ 12 h 297"/>
              <a:gd name="T8" fmla="*/ 130 w 168"/>
              <a:gd name="T9" fmla="*/ 180 h 297"/>
              <a:gd name="T10" fmla="*/ 124 w 168"/>
              <a:gd name="T11" fmla="*/ 200 h 297"/>
              <a:gd name="T12" fmla="*/ 53 w 168"/>
              <a:gd name="T13" fmla="*/ 201 h 297"/>
              <a:gd name="T14" fmla="*/ 24 w 168"/>
              <a:gd name="T15" fmla="*/ 151 h 297"/>
              <a:gd name="T16" fmla="*/ 55 w 168"/>
              <a:gd name="T17" fmla="*/ 96 h 297"/>
              <a:gd name="T18" fmla="*/ 115 w 168"/>
              <a:gd name="T19" fmla="*/ 95 h 297"/>
              <a:gd name="T20" fmla="*/ 140 w 168"/>
              <a:gd name="T21" fmla="*/ 137 h 297"/>
              <a:gd name="T22" fmla="*/ 99 w 168"/>
              <a:gd name="T23" fmla="*/ 181 h 297"/>
              <a:gd name="T24" fmla="*/ 88 w 168"/>
              <a:gd name="T25" fmla="*/ 174 h 297"/>
              <a:gd name="T26" fmla="*/ 54 w 168"/>
              <a:gd name="T27" fmla="*/ 174 h 297"/>
              <a:gd name="T28" fmla="*/ 56 w 168"/>
              <a:gd name="T29" fmla="*/ 129 h 297"/>
              <a:gd name="T30" fmla="*/ 97 w 168"/>
              <a:gd name="T31" fmla="*/ 123 h 297"/>
              <a:gd name="T32" fmla="*/ 115 w 168"/>
              <a:gd name="T33" fmla="*/ 116 h 297"/>
              <a:gd name="T34" fmla="*/ 105 w 168"/>
              <a:gd name="T35" fmla="*/ 165 h 297"/>
              <a:gd name="T36" fmla="*/ 107 w 168"/>
              <a:gd name="T37" fmla="*/ 168 h 297"/>
              <a:gd name="T38" fmla="*/ 125 w 168"/>
              <a:gd name="T39" fmla="*/ 152 h 297"/>
              <a:gd name="T40" fmla="*/ 118 w 168"/>
              <a:gd name="T41" fmla="*/ 111 h 297"/>
              <a:gd name="T42" fmla="*/ 59 w 168"/>
              <a:gd name="T43" fmla="*/ 107 h 297"/>
              <a:gd name="T44" fmla="*/ 35 w 168"/>
              <a:gd name="T45" fmla="*/ 152 h 297"/>
              <a:gd name="T46" fmla="*/ 60 w 168"/>
              <a:gd name="T47" fmla="*/ 192 h 297"/>
              <a:gd name="T48" fmla="*/ 113 w 168"/>
              <a:gd name="T49" fmla="*/ 193 h 297"/>
              <a:gd name="T50" fmla="*/ 64 w 168"/>
              <a:gd name="T51" fmla="*/ 155 h 297"/>
              <a:gd name="T52" fmla="*/ 75 w 168"/>
              <a:gd name="T53" fmla="*/ 170 h 297"/>
              <a:gd name="T54" fmla="*/ 86 w 168"/>
              <a:gd name="T55" fmla="*/ 164 h 297"/>
              <a:gd name="T56" fmla="*/ 94 w 168"/>
              <a:gd name="T57" fmla="*/ 140 h 297"/>
              <a:gd name="T58" fmla="*/ 82 w 168"/>
              <a:gd name="T59" fmla="*/ 125 h 297"/>
              <a:gd name="T60" fmla="*/ 66 w 168"/>
              <a:gd name="T61" fmla="*/ 141 h 297"/>
              <a:gd name="T62" fmla="*/ 58 w 168"/>
              <a:gd name="T63" fmla="*/ 25 h 297"/>
              <a:gd name="T64" fmla="*/ 60 w 168"/>
              <a:gd name="T65" fmla="*/ 26 h 297"/>
              <a:gd name="T66" fmla="*/ 57 w 168"/>
              <a:gd name="T67" fmla="*/ 26 h 297"/>
              <a:gd name="T68" fmla="*/ 48 w 168"/>
              <a:gd name="T69" fmla="*/ 23 h 297"/>
              <a:gd name="T70" fmla="*/ 51 w 168"/>
              <a:gd name="T71" fmla="*/ 26 h 297"/>
              <a:gd name="T72" fmla="*/ 45 w 168"/>
              <a:gd name="T73" fmla="*/ 26 h 297"/>
              <a:gd name="T74" fmla="*/ 35 w 168"/>
              <a:gd name="T75" fmla="*/ 22 h 297"/>
              <a:gd name="T76" fmla="*/ 39 w 168"/>
              <a:gd name="T77" fmla="*/ 26 h 297"/>
              <a:gd name="T78" fmla="*/ 31 w 168"/>
              <a:gd name="T79" fmla="*/ 26 h 297"/>
              <a:gd name="T80" fmla="*/ 21 w 168"/>
              <a:gd name="T81" fmla="*/ 21 h 297"/>
              <a:gd name="T82" fmla="*/ 25 w 168"/>
              <a:gd name="T83" fmla="*/ 26 h 297"/>
              <a:gd name="T84" fmla="*/ 16 w 168"/>
              <a:gd name="T85" fmla="*/ 26 h 297"/>
              <a:gd name="T86" fmla="*/ 84 w 168"/>
              <a:gd name="T87" fmla="*/ 254 h 297"/>
              <a:gd name="T88" fmla="*/ 102 w 168"/>
              <a:gd name="T89" fmla="*/ 271 h 297"/>
              <a:gd name="T90" fmla="*/ 66 w 168"/>
              <a:gd name="T91" fmla="*/ 271 h 297"/>
              <a:gd name="T92" fmla="*/ 68 w 168"/>
              <a:gd name="T93" fmla="*/ 25 h 297"/>
              <a:gd name="T94" fmla="*/ 98 w 168"/>
              <a:gd name="T95" fmla="*/ 25 h 297"/>
              <a:gd name="T96" fmla="*/ 98 w 168"/>
              <a:gd name="T97" fmla="*/ 29 h 297"/>
              <a:gd name="T98" fmla="*/ 65 w 168"/>
              <a:gd name="T99" fmla="*/ 27 h 297"/>
              <a:gd name="T100" fmla="*/ 154 w 168"/>
              <a:gd name="T101" fmla="*/ 249 h 297"/>
              <a:gd name="T102" fmla="*/ 13 w 168"/>
              <a:gd name="T103" fmla="*/ 249 h 297"/>
              <a:gd name="T104" fmla="*/ 154 w 168"/>
              <a:gd name="T105" fmla="*/ 4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8" h="297">
                <a:moveTo>
                  <a:pt x="156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285"/>
                  <a:pt x="0" y="285"/>
                  <a:pt x="0" y="285"/>
                </a:cubicBezTo>
                <a:cubicBezTo>
                  <a:pt x="0" y="291"/>
                  <a:pt x="5" y="297"/>
                  <a:pt x="11" y="297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63" y="297"/>
                  <a:pt x="168" y="291"/>
                  <a:pt x="168" y="285"/>
                </a:cubicBezTo>
                <a:cubicBezTo>
                  <a:pt x="168" y="12"/>
                  <a:pt x="168" y="12"/>
                  <a:pt x="168" y="12"/>
                </a:cubicBezTo>
                <a:cubicBezTo>
                  <a:pt x="168" y="5"/>
                  <a:pt x="163" y="0"/>
                  <a:pt x="156" y="0"/>
                </a:cubicBezTo>
                <a:close/>
                <a:moveTo>
                  <a:pt x="130" y="180"/>
                </a:moveTo>
                <a:cubicBezTo>
                  <a:pt x="143" y="180"/>
                  <a:pt x="143" y="180"/>
                  <a:pt x="143" y="180"/>
                </a:cubicBezTo>
                <a:cubicBezTo>
                  <a:pt x="139" y="188"/>
                  <a:pt x="133" y="195"/>
                  <a:pt x="124" y="200"/>
                </a:cubicBezTo>
                <a:cubicBezTo>
                  <a:pt x="115" y="205"/>
                  <a:pt x="103" y="208"/>
                  <a:pt x="89" y="208"/>
                </a:cubicBezTo>
                <a:cubicBezTo>
                  <a:pt x="75" y="208"/>
                  <a:pt x="63" y="206"/>
                  <a:pt x="53" y="201"/>
                </a:cubicBezTo>
                <a:cubicBezTo>
                  <a:pt x="44" y="197"/>
                  <a:pt x="36" y="190"/>
                  <a:pt x="31" y="181"/>
                </a:cubicBezTo>
                <a:cubicBezTo>
                  <a:pt x="26" y="172"/>
                  <a:pt x="24" y="162"/>
                  <a:pt x="24" y="151"/>
                </a:cubicBezTo>
                <a:cubicBezTo>
                  <a:pt x="24" y="140"/>
                  <a:pt x="27" y="129"/>
                  <a:pt x="32" y="119"/>
                </a:cubicBezTo>
                <a:cubicBezTo>
                  <a:pt x="38" y="109"/>
                  <a:pt x="45" y="101"/>
                  <a:pt x="55" y="96"/>
                </a:cubicBezTo>
                <a:cubicBezTo>
                  <a:pt x="64" y="91"/>
                  <a:pt x="75" y="89"/>
                  <a:pt x="88" y="89"/>
                </a:cubicBezTo>
                <a:cubicBezTo>
                  <a:pt x="98" y="89"/>
                  <a:pt x="107" y="91"/>
                  <a:pt x="115" y="95"/>
                </a:cubicBezTo>
                <a:cubicBezTo>
                  <a:pt x="123" y="99"/>
                  <a:pt x="130" y="105"/>
                  <a:pt x="134" y="112"/>
                </a:cubicBezTo>
                <a:cubicBezTo>
                  <a:pt x="138" y="120"/>
                  <a:pt x="140" y="128"/>
                  <a:pt x="140" y="137"/>
                </a:cubicBezTo>
                <a:cubicBezTo>
                  <a:pt x="140" y="147"/>
                  <a:pt x="137" y="157"/>
                  <a:pt x="131" y="165"/>
                </a:cubicBezTo>
                <a:cubicBezTo>
                  <a:pt x="122" y="176"/>
                  <a:pt x="112" y="181"/>
                  <a:pt x="99" y="181"/>
                </a:cubicBezTo>
                <a:cubicBezTo>
                  <a:pt x="96" y="181"/>
                  <a:pt x="93" y="181"/>
                  <a:pt x="92" y="179"/>
                </a:cubicBezTo>
                <a:cubicBezTo>
                  <a:pt x="90" y="178"/>
                  <a:pt x="89" y="176"/>
                  <a:pt x="88" y="174"/>
                </a:cubicBezTo>
                <a:cubicBezTo>
                  <a:pt x="83" y="179"/>
                  <a:pt x="78" y="181"/>
                  <a:pt x="71" y="181"/>
                </a:cubicBezTo>
                <a:cubicBezTo>
                  <a:pt x="64" y="181"/>
                  <a:pt x="59" y="179"/>
                  <a:pt x="54" y="174"/>
                </a:cubicBezTo>
                <a:cubicBezTo>
                  <a:pt x="50" y="169"/>
                  <a:pt x="47" y="163"/>
                  <a:pt x="47" y="155"/>
                </a:cubicBezTo>
                <a:cubicBezTo>
                  <a:pt x="47" y="146"/>
                  <a:pt x="50" y="137"/>
                  <a:pt x="56" y="129"/>
                </a:cubicBezTo>
                <a:cubicBezTo>
                  <a:pt x="62" y="119"/>
                  <a:pt x="71" y="114"/>
                  <a:pt x="81" y="114"/>
                </a:cubicBezTo>
                <a:cubicBezTo>
                  <a:pt x="88" y="114"/>
                  <a:pt x="94" y="117"/>
                  <a:pt x="97" y="123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115" y="116"/>
                  <a:pt x="115" y="116"/>
                  <a:pt x="115" y="116"/>
                </a:cubicBezTo>
                <a:cubicBezTo>
                  <a:pt x="106" y="160"/>
                  <a:pt x="106" y="160"/>
                  <a:pt x="106" y="160"/>
                </a:cubicBezTo>
                <a:cubicBezTo>
                  <a:pt x="105" y="163"/>
                  <a:pt x="105" y="165"/>
                  <a:pt x="105" y="165"/>
                </a:cubicBezTo>
                <a:cubicBezTo>
                  <a:pt x="105" y="166"/>
                  <a:pt x="105" y="167"/>
                  <a:pt x="106" y="168"/>
                </a:cubicBezTo>
                <a:cubicBezTo>
                  <a:pt x="106" y="168"/>
                  <a:pt x="107" y="168"/>
                  <a:pt x="107" y="168"/>
                </a:cubicBezTo>
                <a:cubicBezTo>
                  <a:pt x="109" y="168"/>
                  <a:pt x="112" y="167"/>
                  <a:pt x="115" y="165"/>
                </a:cubicBezTo>
                <a:cubicBezTo>
                  <a:pt x="119" y="162"/>
                  <a:pt x="123" y="158"/>
                  <a:pt x="125" y="152"/>
                </a:cubicBezTo>
                <a:cubicBezTo>
                  <a:pt x="128" y="147"/>
                  <a:pt x="129" y="142"/>
                  <a:pt x="129" y="136"/>
                </a:cubicBezTo>
                <a:cubicBezTo>
                  <a:pt x="129" y="126"/>
                  <a:pt x="125" y="117"/>
                  <a:pt x="118" y="111"/>
                </a:cubicBezTo>
                <a:cubicBezTo>
                  <a:pt x="111" y="104"/>
                  <a:pt x="100" y="100"/>
                  <a:pt x="87" y="100"/>
                </a:cubicBezTo>
                <a:cubicBezTo>
                  <a:pt x="76" y="100"/>
                  <a:pt x="67" y="103"/>
                  <a:pt x="59" y="107"/>
                </a:cubicBezTo>
                <a:cubicBezTo>
                  <a:pt x="51" y="112"/>
                  <a:pt x="45" y="118"/>
                  <a:pt x="41" y="126"/>
                </a:cubicBezTo>
                <a:cubicBezTo>
                  <a:pt x="37" y="135"/>
                  <a:pt x="35" y="143"/>
                  <a:pt x="35" y="152"/>
                </a:cubicBezTo>
                <a:cubicBezTo>
                  <a:pt x="35" y="161"/>
                  <a:pt x="38" y="169"/>
                  <a:pt x="42" y="176"/>
                </a:cubicBezTo>
                <a:cubicBezTo>
                  <a:pt x="46" y="183"/>
                  <a:pt x="53" y="188"/>
                  <a:pt x="60" y="192"/>
                </a:cubicBezTo>
                <a:cubicBezTo>
                  <a:pt x="68" y="195"/>
                  <a:pt x="77" y="197"/>
                  <a:pt x="88" y="197"/>
                </a:cubicBezTo>
                <a:cubicBezTo>
                  <a:pt x="98" y="197"/>
                  <a:pt x="106" y="195"/>
                  <a:pt x="113" y="193"/>
                </a:cubicBezTo>
                <a:cubicBezTo>
                  <a:pt x="120" y="190"/>
                  <a:pt x="126" y="186"/>
                  <a:pt x="130" y="180"/>
                </a:cubicBezTo>
                <a:close/>
                <a:moveTo>
                  <a:pt x="64" y="155"/>
                </a:moveTo>
                <a:cubicBezTo>
                  <a:pt x="64" y="160"/>
                  <a:pt x="65" y="164"/>
                  <a:pt x="67" y="166"/>
                </a:cubicBezTo>
                <a:cubicBezTo>
                  <a:pt x="69" y="169"/>
                  <a:pt x="71" y="170"/>
                  <a:pt x="75" y="170"/>
                </a:cubicBezTo>
                <a:cubicBezTo>
                  <a:pt x="77" y="170"/>
                  <a:pt x="79" y="169"/>
                  <a:pt x="81" y="168"/>
                </a:cubicBezTo>
                <a:cubicBezTo>
                  <a:pt x="83" y="167"/>
                  <a:pt x="84" y="166"/>
                  <a:pt x="86" y="164"/>
                </a:cubicBezTo>
                <a:cubicBezTo>
                  <a:pt x="88" y="162"/>
                  <a:pt x="90" y="158"/>
                  <a:pt x="92" y="153"/>
                </a:cubicBezTo>
                <a:cubicBezTo>
                  <a:pt x="93" y="148"/>
                  <a:pt x="94" y="144"/>
                  <a:pt x="94" y="140"/>
                </a:cubicBezTo>
                <a:cubicBezTo>
                  <a:pt x="94" y="135"/>
                  <a:pt x="93" y="132"/>
                  <a:pt x="91" y="129"/>
                </a:cubicBezTo>
                <a:cubicBezTo>
                  <a:pt x="88" y="127"/>
                  <a:pt x="86" y="125"/>
                  <a:pt x="82" y="125"/>
                </a:cubicBezTo>
                <a:cubicBezTo>
                  <a:pt x="79" y="125"/>
                  <a:pt x="76" y="127"/>
                  <a:pt x="73" y="129"/>
                </a:cubicBezTo>
                <a:cubicBezTo>
                  <a:pt x="70" y="132"/>
                  <a:pt x="67" y="136"/>
                  <a:pt x="66" y="141"/>
                </a:cubicBezTo>
                <a:cubicBezTo>
                  <a:pt x="64" y="146"/>
                  <a:pt x="64" y="151"/>
                  <a:pt x="64" y="155"/>
                </a:cubicBezTo>
                <a:close/>
                <a:moveTo>
                  <a:pt x="58" y="25"/>
                </a:moveTo>
                <a:cubicBezTo>
                  <a:pt x="58" y="25"/>
                  <a:pt x="58" y="25"/>
                  <a:pt x="58" y="25"/>
                </a:cubicBezTo>
                <a:cubicBezTo>
                  <a:pt x="59" y="25"/>
                  <a:pt x="60" y="25"/>
                  <a:pt x="60" y="26"/>
                </a:cubicBezTo>
                <a:cubicBezTo>
                  <a:pt x="60" y="27"/>
                  <a:pt x="59" y="28"/>
                  <a:pt x="58" y="28"/>
                </a:cubicBezTo>
                <a:cubicBezTo>
                  <a:pt x="58" y="28"/>
                  <a:pt x="57" y="27"/>
                  <a:pt x="57" y="26"/>
                </a:cubicBezTo>
                <a:cubicBezTo>
                  <a:pt x="57" y="25"/>
                  <a:pt x="58" y="25"/>
                  <a:pt x="58" y="25"/>
                </a:cubicBezTo>
                <a:close/>
                <a:moveTo>
                  <a:pt x="48" y="23"/>
                </a:moveTo>
                <a:cubicBezTo>
                  <a:pt x="48" y="23"/>
                  <a:pt x="48" y="23"/>
                  <a:pt x="48" y="23"/>
                </a:cubicBezTo>
                <a:cubicBezTo>
                  <a:pt x="50" y="23"/>
                  <a:pt x="51" y="24"/>
                  <a:pt x="51" y="26"/>
                </a:cubicBezTo>
                <a:cubicBezTo>
                  <a:pt x="51" y="28"/>
                  <a:pt x="50" y="29"/>
                  <a:pt x="48" y="29"/>
                </a:cubicBezTo>
                <a:cubicBezTo>
                  <a:pt x="46" y="29"/>
                  <a:pt x="45" y="28"/>
                  <a:pt x="45" y="26"/>
                </a:cubicBezTo>
                <a:cubicBezTo>
                  <a:pt x="45" y="24"/>
                  <a:pt x="46" y="23"/>
                  <a:pt x="48" y="23"/>
                </a:cubicBezTo>
                <a:close/>
                <a:moveTo>
                  <a:pt x="35" y="22"/>
                </a:moveTo>
                <a:cubicBezTo>
                  <a:pt x="35" y="22"/>
                  <a:pt x="35" y="22"/>
                  <a:pt x="35" y="22"/>
                </a:cubicBezTo>
                <a:cubicBezTo>
                  <a:pt x="37" y="22"/>
                  <a:pt x="39" y="24"/>
                  <a:pt x="39" y="26"/>
                </a:cubicBezTo>
                <a:cubicBezTo>
                  <a:pt x="39" y="28"/>
                  <a:pt x="37" y="30"/>
                  <a:pt x="35" y="30"/>
                </a:cubicBezTo>
                <a:cubicBezTo>
                  <a:pt x="33" y="30"/>
                  <a:pt x="31" y="28"/>
                  <a:pt x="31" y="26"/>
                </a:cubicBezTo>
                <a:cubicBezTo>
                  <a:pt x="31" y="24"/>
                  <a:pt x="33" y="22"/>
                  <a:pt x="35" y="22"/>
                </a:cubicBezTo>
                <a:close/>
                <a:moveTo>
                  <a:pt x="21" y="21"/>
                </a:moveTo>
                <a:cubicBezTo>
                  <a:pt x="21" y="21"/>
                  <a:pt x="21" y="21"/>
                  <a:pt x="21" y="21"/>
                </a:cubicBezTo>
                <a:cubicBezTo>
                  <a:pt x="23" y="21"/>
                  <a:pt x="25" y="23"/>
                  <a:pt x="25" y="26"/>
                </a:cubicBezTo>
                <a:cubicBezTo>
                  <a:pt x="25" y="28"/>
                  <a:pt x="23" y="30"/>
                  <a:pt x="21" y="30"/>
                </a:cubicBezTo>
                <a:cubicBezTo>
                  <a:pt x="18" y="30"/>
                  <a:pt x="16" y="28"/>
                  <a:pt x="16" y="26"/>
                </a:cubicBezTo>
                <a:cubicBezTo>
                  <a:pt x="16" y="23"/>
                  <a:pt x="18" y="21"/>
                  <a:pt x="21" y="21"/>
                </a:cubicBezTo>
                <a:close/>
                <a:moveTo>
                  <a:pt x="84" y="254"/>
                </a:moveTo>
                <a:cubicBezTo>
                  <a:pt x="84" y="254"/>
                  <a:pt x="84" y="254"/>
                  <a:pt x="84" y="254"/>
                </a:cubicBezTo>
                <a:cubicBezTo>
                  <a:pt x="94" y="254"/>
                  <a:pt x="102" y="262"/>
                  <a:pt x="102" y="271"/>
                </a:cubicBezTo>
                <a:cubicBezTo>
                  <a:pt x="102" y="281"/>
                  <a:pt x="94" y="289"/>
                  <a:pt x="84" y="289"/>
                </a:cubicBezTo>
                <a:cubicBezTo>
                  <a:pt x="74" y="289"/>
                  <a:pt x="66" y="281"/>
                  <a:pt x="66" y="271"/>
                </a:cubicBezTo>
                <a:cubicBezTo>
                  <a:pt x="66" y="262"/>
                  <a:pt x="74" y="254"/>
                  <a:pt x="84" y="254"/>
                </a:cubicBezTo>
                <a:close/>
                <a:moveTo>
                  <a:pt x="68" y="25"/>
                </a:moveTo>
                <a:cubicBezTo>
                  <a:pt x="68" y="25"/>
                  <a:pt x="68" y="25"/>
                  <a:pt x="68" y="25"/>
                </a:cubicBezTo>
                <a:cubicBezTo>
                  <a:pt x="98" y="25"/>
                  <a:pt x="98" y="25"/>
                  <a:pt x="98" y="25"/>
                </a:cubicBezTo>
                <a:cubicBezTo>
                  <a:pt x="99" y="25"/>
                  <a:pt x="100" y="26"/>
                  <a:pt x="100" y="27"/>
                </a:cubicBezTo>
                <a:cubicBezTo>
                  <a:pt x="100" y="28"/>
                  <a:pt x="99" y="29"/>
                  <a:pt x="98" y="29"/>
                </a:cubicBezTo>
                <a:cubicBezTo>
                  <a:pt x="68" y="29"/>
                  <a:pt x="68" y="29"/>
                  <a:pt x="68" y="29"/>
                </a:cubicBezTo>
                <a:cubicBezTo>
                  <a:pt x="66" y="29"/>
                  <a:pt x="65" y="28"/>
                  <a:pt x="65" y="27"/>
                </a:cubicBezTo>
                <a:cubicBezTo>
                  <a:pt x="65" y="26"/>
                  <a:pt x="66" y="25"/>
                  <a:pt x="68" y="25"/>
                </a:cubicBezTo>
                <a:close/>
                <a:moveTo>
                  <a:pt x="154" y="249"/>
                </a:moveTo>
                <a:cubicBezTo>
                  <a:pt x="154" y="249"/>
                  <a:pt x="154" y="249"/>
                  <a:pt x="154" y="249"/>
                </a:cubicBezTo>
                <a:cubicBezTo>
                  <a:pt x="13" y="249"/>
                  <a:pt x="13" y="249"/>
                  <a:pt x="13" y="249"/>
                </a:cubicBezTo>
                <a:cubicBezTo>
                  <a:pt x="13" y="47"/>
                  <a:pt x="13" y="47"/>
                  <a:pt x="13" y="47"/>
                </a:cubicBezTo>
                <a:cubicBezTo>
                  <a:pt x="154" y="47"/>
                  <a:pt x="154" y="47"/>
                  <a:pt x="154" y="47"/>
                </a:cubicBezTo>
                <a:lnTo>
                  <a:pt x="154" y="2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66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301763" y="6019265"/>
            <a:ext cx="2950121" cy="838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A475E86-1E41-4448-96A4-65B6A1283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1628800"/>
            <a:ext cx="7979753" cy="4464025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fr-FR" dirty="0" smtClean="0"/>
              <a:t>Prototype fonctionnel</a:t>
            </a:r>
          </a:p>
          <a:p>
            <a:pPr lvl="2">
              <a:lnSpc>
                <a:spcPct val="150000"/>
              </a:lnSpc>
            </a:pPr>
            <a:r>
              <a:rPr lang="fr-FR" dirty="0" smtClean="0"/>
              <a:t>API et Base de données hébergée sur un serveur Linux</a:t>
            </a:r>
          </a:p>
          <a:p>
            <a:pPr lvl="3">
              <a:lnSpc>
                <a:spcPct val="150000"/>
              </a:lnSpc>
            </a:pPr>
            <a:r>
              <a:rPr lang="fr-FR" dirty="0" smtClean="0"/>
              <a:t>Raspberry Pi</a:t>
            </a:r>
          </a:p>
          <a:p>
            <a:pPr lvl="3">
              <a:lnSpc>
                <a:spcPct val="150000"/>
              </a:lnSpc>
            </a:pPr>
            <a:r>
              <a:rPr lang="fr-FR" dirty="0" smtClean="0"/>
              <a:t>Ecran LCD</a:t>
            </a:r>
          </a:p>
          <a:p>
            <a:pPr lvl="3">
              <a:lnSpc>
                <a:spcPct val="150000"/>
              </a:lnSpc>
            </a:pPr>
            <a:endParaRPr lang="fr-FR" dirty="0" smtClean="0"/>
          </a:p>
          <a:p>
            <a:pPr lvl="2">
              <a:lnSpc>
                <a:spcPct val="150000"/>
              </a:lnSpc>
            </a:pPr>
            <a:r>
              <a:rPr lang="fr-FR" dirty="0" smtClean="0"/>
              <a:t>Interface de gestion de la station météo</a:t>
            </a:r>
          </a:p>
          <a:p>
            <a:pPr lvl="3">
              <a:lnSpc>
                <a:spcPct val="150000"/>
              </a:lnSpc>
            </a:pPr>
            <a:r>
              <a:rPr lang="fr-FR" dirty="0" smtClean="0"/>
              <a:t>Site Web Responsive</a:t>
            </a:r>
          </a:p>
          <a:p>
            <a:pPr lvl="3">
              <a:lnSpc>
                <a:spcPct val="150000"/>
              </a:lnSpc>
            </a:pPr>
            <a:r>
              <a:rPr lang="fr-FR" dirty="0" smtClean="0"/>
              <a:t>Consultation des relevés de température et humidité</a:t>
            </a:r>
          </a:p>
          <a:p>
            <a:pPr lvl="4">
              <a:lnSpc>
                <a:spcPct val="150000"/>
              </a:lnSpc>
            </a:pPr>
            <a:r>
              <a:rPr lang="fr-FR" dirty="0" smtClean="0"/>
              <a:t>Affichage numérique en temps réel</a:t>
            </a:r>
          </a:p>
          <a:p>
            <a:pPr lvl="4">
              <a:lnSpc>
                <a:spcPct val="150000"/>
              </a:lnSpc>
            </a:pPr>
            <a:r>
              <a:rPr lang="fr-FR" dirty="0" smtClean="0"/>
              <a:t>Graphiques historiques</a:t>
            </a:r>
          </a:p>
          <a:p>
            <a:pPr lvl="3">
              <a:lnSpc>
                <a:spcPct val="150000"/>
              </a:lnSpc>
            </a:pPr>
            <a:r>
              <a:rPr lang="fr-FR" dirty="0" smtClean="0"/>
              <a:t>Ajout, modification et suppression des capteurs</a:t>
            </a:r>
          </a:p>
          <a:p>
            <a:pPr lvl="3">
              <a:lnSpc>
                <a:spcPct val="150000"/>
              </a:lnSpc>
            </a:pPr>
            <a:r>
              <a:rPr lang="fr-FR" dirty="0" smtClean="0"/>
              <a:t>BONUS : Progressive Web App</a:t>
            </a:r>
          </a:p>
          <a:p>
            <a:pPr lvl="2">
              <a:lnSpc>
                <a:spcPct val="150000"/>
              </a:lnSpc>
            </a:pPr>
            <a:endParaRPr lang="fr-FR" dirty="0" smtClean="0"/>
          </a:p>
          <a:p>
            <a:pPr lvl="1">
              <a:lnSpc>
                <a:spcPct val="150000"/>
              </a:lnSpc>
            </a:pPr>
            <a:endParaRPr lang="fr-FR" dirty="0" smtClean="0"/>
          </a:p>
          <a:p>
            <a:pPr lvl="1">
              <a:lnSpc>
                <a:spcPct val="150000"/>
              </a:lnSpc>
            </a:pPr>
            <a:endParaRPr lang="fr-FR" dirty="0" smtClean="0"/>
          </a:p>
          <a:p>
            <a:pPr lvl="1">
              <a:lnSpc>
                <a:spcPct val="150000"/>
              </a:lnSpc>
            </a:pPr>
            <a:endParaRPr lang="fr-FR" dirty="0" smtClean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BFC1C7C7-AF47-4657-9E02-BE267B353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Livrables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EC8E47-6092-4E42-966F-0CD7DBD5D64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26" name="Freeform 61">
            <a:extLst>
              <a:ext uri="{FF2B5EF4-FFF2-40B4-BE49-F238E27FC236}">
                <a16:creationId xmlns:a16="http://schemas.microsoft.com/office/drawing/2014/main" id="{5DD69E55-4F0E-408B-B289-5990BE889C62}"/>
              </a:ext>
            </a:extLst>
          </p:cNvPr>
          <p:cNvSpPr>
            <a:spLocks noEditPoints="1"/>
          </p:cNvSpPr>
          <p:nvPr/>
        </p:nvSpPr>
        <p:spPr bwMode="auto">
          <a:xfrm>
            <a:off x="1425371" y="5382661"/>
            <a:ext cx="288226" cy="505604"/>
          </a:xfrm>
          <a:custGeom>
            <a:avLst/>
            <a:gdLst>
              <a:gd name="T0" fmla="*/ 11 w 168"/>
              <a:gd name="T1" fmla="*/ 0 h 297"/>
              <a:gd name="T2" fmla="*/ 0 w 168"/>
              <a:gd name="T3" fmla="*/ 285 h 297"/>
              <a:gd name="T4" fmla="*/ 156 w 168"/>
              <a:gd name="T5" fmla="*/ 297 h 297"/>
              <a:gd name="T6" fmla="*/ 168 w 168"/>
              <a:gd name="T7" fmla="*/ 12 h 297"/>
              <a:gd name="T8" fmla="*/ 130 w 168"/>
              <a:gd name="T9" fmla="*/ 180 h 297"/>
              <a:gd name="T10" fmla="*/ 124 w 168"/>
              <a:gd name="T11" fmla="*/ 200 h 297"/>
              <a:gd name="T12" fmla="*/ 53 w 168"/>
              <a:gd name="T13" fmla="*/ 201 h 297"/>
              <a:gd name="T14" fmla="*/ 24 w 168"/>
              <a:gd name="T15" fmla="*/ 151 h 297"/>
              <a:gd name="T16" fmla="*/ 55 w 168"/>
              <a:gd name="T17" fmla="*/ 96 h 297"/>
              <a:gd name="T18" fmla="*/ 115 w 168"/>
              <a:gd name="T19" fmla="*/ 95 h 297"/>
              <a:gd name="T20" fmla="*/ 140 w 168"/>
              <a:gd name="T21" fmla="*/ 137 h 297"/>
              <a:gd name="T22" fmla="*/ 99 w 168"/>
              <a:gd name="T23" fmla="*/ 181 h 297"/>
              <a:gd name="T24" fmla="*/ 88 w 168"/>
              <a:gd name="T25" fmla="*/ 174 h 297"/>
              <a:gd name="T26" fmla="*/ 54 w 168"/>
              <a:gd name="T27" fmla="*/ 174 h 297"/>
              <a:gd name="T28" fmla="*/ 56 w 168"/>
              <a:gd name="T29" fmla="*/ 129 h 297"/>
              <a:gd name="T30" fmla="*/ 97 w 168"/>
              <a:gd name="T31" fmla="*/ 123 h 297"/>
              <a:gd name="T32" fmla="*/ 115 w 168"/>
              <a:gd name="T33" fmla="*/ 116 h 297"/>
              <a:gd name="T34" fmla="*/ 105 w 168"/>
              <a:gd name="T35" fmla="*/ 165 h 297"/>
              <a:gd name="T36" fmla="*/ 107 w 168"/>
              <a:gd name="T37" fmla="*/ 168 h 297"/>
              <a:gd name="T38" fmla="*/ 125 w 168"/>
              <a:gd name="T39" fmla="*/ 152 h 297"/>
              <a:gd name="T40" fmla="*/ 118 w 168"/>
              <a:gd name="T41" fmla="*/ 111 h 297"/>
              <a:gd name="T42" fmla="*/ 59 w 168"/>
              <a:gd name="T43" fmla="*/ 107 h 297"/>
              <a:gd name="T44" fmla="*/ 35 w 168"/>
              <a:gd name="T45" fmla="*/ 152 h 297"/>
              <a:gd name="T46" fmla="*/ 60 w 168"/>
              <a:gd name="T47" fmla="*/ 192 h 297"/>
              <a:gd name="T48" fmla="*/ 113 w 168"/>
              <a:gd name="T49" fmla="*/ 193 h 297"/>
              <a:gd name="T50" fmla="*/ 64 w 168"/>
              <a:gd name="T51" fmla="*/ 155 h 297"/>
              <a:gd name="T52" fmla="*/ 75 w 168"/>
              <a:gd name="T53" fmla="*/ 170 h 297"/>
              <a:gd name="T54" fmla="*/ 86 w 168"/>
              <a:gd name="T55" fmla="*/ 164 h 297"/>
              <a:gd name="T56" fmla="*/ 94 w 168"/>
              <a:gd name="T57" fmla="*/ 140 h 297"/>
              <a:gd name="T58" fmla="*/ 82 w 168"/>
              <a:gd name="T59" fmla="*/ 125 h 297"/>
              <a:gd name="T60" fmla="*/ 66 w 168"/>
              <a:gd name="T61" fmla="*/ 141 h 297"/>
              <a:gd name="T62" fmla="*/ 58 w 168"/>
              <a:gd name="T63" fmla="*/ 25 h 297"/>
              <a:gd name="T64" fmla="*/ 60 w 168"/>
              <a:gd name="T65" fmla="*/ 26 h 297"/>
              <a:gd name="T66" fmla="*/ 57 w 168"/>
              <a:gd name="T67" fmla="*/ 26 h 297"/>
              <a:gd name="T68" fmla="*/ 48 w 168"/>
              <a:gd name="T69" fmla="*/ 23 h 297"/>
              <a:gd name="T70" fmla="*/ 51 w 168"/>
              <a:gd name="T71" fmla="*/ 26 h 297"/>
              <a:gd name="T72" fmla="*/ 45 w 168"/>
              <a:gd name="T73" fmla="*/ 26 h 297"/>
              <a:gd name="T74" fmla="*/ 35 w 168"/>
              <a:gd name="T75" fmla="*/ 22 h 297"/>
              <a:gd name="T76" fmla="*/ 39 w 168"/>
              <a:gd name="T77" fmla="*/ 26 h 297"/>
              <a:gd name="T78" fmla="*/ 31 w 168"/>
              <a:gd name="T79" fmla="*/ 26 h 297"/>
              <a:gd name="T80" fmla="*/ 21 w 168"/>
              <a:gd name="T81" fmla="*/ 21 h 297"/>
              <a:gd name="T82" fmla="*/ 25 w 168"/>
              <a:gd name="T83" fmla="*/ 26 h 297"/>
              <a:gd name="T84" fmla="*/ 16 w 168"/>
              <a:gd name="T85" fmla="*/ 26 h 297"/>
              <a:gd name="T86" fmla="*/ 84 w 168"/>
              <a:gd name="T87" fmla="*/ 254 h 297"/>
              <a:gd name="T88" fmla="*/ 102 w 168"/>
              <a:gd name="T89" fmla="*/ 271 h 297"/>
              <a:gd name="T90" fmla="*/ 66 w 168"/>
              <a:gd name="T91" fmla="*/ 271 h 297"/>
              <a:gd name="T92" fmla="*/ 68 w 168"/>
              <a:gd name="T93" fmla="*/ 25 h 297"/>
              <a:gd name="T94" fmla="*/ 98 w 168"/>
              <a:gd name="T95" fmla="*/ 25 h 297"/>
              <a:gd name="T96" fmla="*/ 98 w 168"/>
              <a:gd name="T97" fmla="*/ 29 h 297"/>
              <a:gd name="T98" fmla="*/ 65 w 168"/>
              <a:gd name="T99" fmla="*/ 27 h 297"/>
              <a:gd name="T100" fmla="*/ 154 w 168"/>
              <a:gd name="T101" fmla="*/ 249 h 297"/>
              <a:gd name="T102" fmla="*/ 13 w 168"/>
              <a:gd name="T103" fmla="*/ 249 h 297"/>
              <a:gd name="T104" fmla="*/ 154 w 168"/>
              <a:gd name="T105" fmla="*/ 4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8" h="297">
                <a:moveTo>
                  <a:pt x="156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285"/>
                  <a:pt x="0" y="285"/>
                  <a:pt x="0" y="285"/>
                </a:cubicBezTo>
                <a:cubicBezTo>
                  <a:pt x="0" y="291"/>
                  <a:pt x="5" y="297"/>
                  <a:pt x="11" y="297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63" y="297"/>
                  <a:pt x="168" y="291"/>
                  <a:pt x="168" y="285"/>
                </a:cubicBezTo>
                <a:cubicBezTo>
                  <a:pt x="168" y="12"/>
                  <a:pt x="168" y="12"/>
                  <a:pt x="168" y="12"/>
                </a:cubicBezTo>
                <a:cubicBezTo>
                  <a:pt x="168" y="5"/>
                  <a:pt x="163" y="0"/>
                  <a:pt x="156" y="0"/>
                </a:cubicBezTo>
                <a:close/>
                <a:moveTo>
                  <a:pt x="130" y="180"/>
                </a:moveTo>
                <a:cubicBezTo>
                  <a:pt x="143" y="180"/>
                  <a:pt x="143" y="180"/>
                  <a:pt x="143" y="180"/>
                </a:cubicBezTo>
                <a:cubicBezTo>
                  <a:pt x="139" y="188"/>
                  <a:pt x="133" y="195"/>
                  <a:pt x="124" y="200"/>
                </a:cubicBezTo>
                <a:cubicBezTo>
                  <a:pt x="115" y="205"/>
                  <a:pt x="103" y="208"/>
                  <a:pt x="89" y="208"/>
                </a:cubicBezTo>
                <a:cubicBezTo>
                  <a:pt x="75" y="208"/>
                  <a:pt x="63" y="206"/>
                  <a:pt x="53" y="201"/>
                </a:cubicBezTo>
                <a:cubicBezTo>
                  <a:pt x="44" y="197"/>
                  <a:pt x="36" y="190"/>
                  <a:pt x="31" y="181"/>
                </a:cubicBezTo>
                <a:cubicBezTo>
                  <a:pt x="26" y="172"/>
                  <a:pt x="24" y="162"/>
                  <a:pt x="24" y="151"/>
                </a:cubicBezTo>
                <a:cubicBezTo>
                  <a:pt x="24" y="140"/>
                  <a:pt x="27" y="129"/>
                  <a:pt x="32" y="119"/>
                </a:cubicBezTo>
                <a:cubicBezTo>
                  <a:pt x="38" y="109"/>
                  <a:pt x="45" y="101"/>
                  <a:pt x="55" y="96"/>
                </a:cubicBezTo>
                <a:cubicBezTo>
                  <a:pt x="64" y="91"/>
                  <a:pt x="75" y="89"/>
                  <a:pt x="88" y="89"/>
                </a:cubicBezTo>
                <a:cubicBezTo>
                  <a:pt x="98" y="89"/>
                  <a:pt x="107" y="91"/>
                  <a:pt x="115" y="95"/>
                </a:cubicBezTo>
                <a:cubicBezTo>
                  <a:pt x="123" y="99"/>
                  <a:pt x="130" y="105"/>
                  <a:pt x="134" y="112"/>
                </a:cubicBezTo>
                <a:cubicBezTo>
                  <a:pt x="138" y="120"/>
                  <a:pt x="140" y="128"/>
                  <a:pt x="140" y="137"/>
                </a:cubicBezTo>
                <a:cubicBezTo>
                  <a:pt x="140" y="147"/>
                  <a:pt x="137" y="157"/>
                  <a:pt x="131" y="165"/>
                </a:cubicBezTo>
                <a:cubicBezTo>
                  <a:pt x="122" y="176"/>
                  <a:pt x="112" y="181"/>
                  <a:pt x="99" y="181"/>
                </a:cubicBezTo>
                <a:cubicBezTo>
                  <a:pt x="96" y="181"/>
                  <a:pt x="93" y="181"/>
                  <a:pt x="92" y="179"/>
                </a:cubicBezTo>
                <a:cubicBezTo>
                  <a:pt x="90" y="178"/>
                  <a:pt x="89" y="176"/>
                  <a:pt x="88" y="174"/>
                </a:cubicBezTo>
                <a:cubicBezTo>
                  <a:pt x="83" y="179"/>
                  <a:pt x="78" y="181"/>
                  <a:pt x="71" y="181"/>
                </a:cubicBezTo>
                <a:cubicBezTo>
                  <a:pt x="64" y="181"/>
                  <a:pt x="59" y="179"/>
                  <a:pt x="54" y="174"/>
                </a:cubicBezTo>
                <a:cubicBezTo>
                  <a:pt x="50" y="169"/>
                  <a:pt x="47" y="163"/>
                  <a:pt x="47" y="155"/>
                </a:cubicBezTo>
                <a:cubicBezTo>
                  <a:pt x="47" y="146"/>
                  <a:pt x="50" y="137"/>
                  <a:pt x="56" y="129"/>
                </a:cubicBezTo>
                <a:cubicBezTo>
                  <a:pt x="62" y="119"/>
                  <a:pt x="71" y="114"/>
                  <a:pt x="81" y="114"/>
                </a:cubicBezTo>
                <a:cubicBezTo>
                  <a:pt x="88" y="114"/>
                  <a:pt x="94" y="117"/>
                  <a:pt x="97" y="123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115" y="116"/>
                  <a:pt x="115" y="116"/>
                  <a:pt x="115" y="116"/>
                </a:cubicBezTo>
                <a:cubicBezTo>
                  <a:pt x="106" y="160"/>
                  <a:pt x="106" y="160"/>
                  <a:pt x="106" y="160"/>
                </a:cubicBezTo>
                <a:cubicBezTo>
                  <a:pt x="105" y="163"/>
                  <a:pt x="105" y="165"/>
                  <a:pt x="105" y="165"/>
                </a:cubicBezTo>
                <a:cubicBezTo>
                  <a:pt x="105" y="166"/>
                  <a:pt x="105" y="167"/>
                  <a:pt x="106" y="168"/>
                </a:cubicBezTo>
                <a:cubicBezTo>
                  <a:pt x="106" y="168"/>
                  <a:pt x="107" y="168"/>
                  <a:pt x="107" y="168"/>
                </a:cubicBezTo>
                <a:cubicBezTo>
                  <a:pt x="109" y="168"/>
                  <a:pt x="112" y="167"/>
                  <a:pt x="115" y="165"/>
                </a:cubicBezTo>
                <a:cubicBezTo>
                  <a:pt x="119" y="162"/>
                  <a:pt x="123" y="158"/>
                  <a:pt x="125" y="152"/>
                </a:cubicBezTo>
                <a:cubicBezTo>
                  <a:pt x="128" y="147"/>
                  <a:pt x="129" y="142"/>
                  <a:pt x="129" y="136"/>
                </a:cubicBezTo>
                <a:cubicBezTo>
                  <a:pt x="129" y="126"/>
                  <a:pt x="125" y="117"/>
                  <a:pt x="118" y="111"/>
                </a:cubicBezTo>
                <a:cubicBezTo>
                  <a:pt x="111" y="104"/>
                  <a:pt x="100" y="100"/>
                  <a:pt x="87" y="100"/>
                </a:cubicBezTo>
                <a:cubicBezTo>
                  <a:pt x="76" y="100"/>
                  <a:pt x="67" y="103"/>
                  <a:pt x="59" y="107"/>
                </a:cubicBezTo>
                <a:cubicBezTo>
                  <a:pt x="51" y="112"/>
                  <a:pt x="45" y="118"/>
                  <a:pt x="41" y="126"/>
                </a:cubicBezTo>
                <a:cubicBezTo>
                  <a:pt x="37" y="135"/>
                  <a:pt x="35" y="143"/>
                  <a:pt x="35" y="152"/>
                </a:cubicBezTo>
                <a:cubicBezTo>
                  <a:pt x="35" y="161"/>
                  <a:pt x="38" y="169"/>
                  <a:pt x="42" y="176"/>
                </a:cubicBezTo>
                <a:cubicBezTo>
                  <a:pt x="46" y="183"/>
                  <a:pt x="53" y="188"/>
                  <a:pt x="60" y="192"/>
                </a:cubicBezTo>
                <a:cubicBezTo>
                  <a:pt x="68" y="195"/>
                  <a:pt x="77" y="197"/>
                  <a:pt x="88" y="197"/>
                </a:cubicBezTo>
                <a:cubicBezTo>
                  <a:pt x="98" y="197"/>
                  <a:pt x="106" y="195"/>
                  <a:pt x="113" y="193"/>
                </a:cubicBezTo>
                <a:cubicBezTo>
                  <a:pt x="120" y="190"/>
                  <a:pt x="126" y="186"/>
                  <a:pt x="130" y="180"/>
                </a:cubicBezTo>
                <a:close/>
                <a:moveTo>
                  <a:pt x="64" y="155"/>
                </a:moveTo>
                <a:cubicBezTo>
                  <a:pt x="64" y="160"/>
                  <a:pt x="65" y="164"/>
                  <a:pt x="67" y="166"/>
                </a:cubicBezTo>
                <a:cubicBezTo>
                  <a:pt x="69" y="169"/>
                  <a:pt x="71" y="170"/>
                  <a:pt x="75" y="170"/>
                </a:cubicBezTo>
                <a:cubicBezTo>
                  <a:pt x="77" y="170"/>
                  <a:pt x="79" y="169"/>
                  <a:pt x="81" y="168"/>
                </a:cubicBezTo>
                <a:cubicBezTo>
                  <a:pt x="83" y="167"/>
                  <a:pt x="84" y="166"/>
                  <a:pt x="86" y="164"/>
                </a:cubicBezTo>
                <a:cubicBezTo>
                  <a:pt x="88" y="162"/>
                  <a:pt x="90" y="158"/>
                  <a:pt x="92" y="153"/>
                </a:cubicBezTo>
                <a:cubicBezTo>
                  <a:pt x="93" y="148"/>
                  <a:pt x="94" y="144"/>
                  <a:pt x="94" y="140"/>
                </a:cubicBezTo>
                <a:cubicBezTo>
                  <a:pt x="94" y="135"/>
                  <a:pt x="93" y="132"/>
                  <a:pt x="91" y="129"/>
                </a:cubicBezTo>
                <a:cubicBezTo>
                  <a:pt x="88" y="127"/>
                  <a:pt x="86" y="125"/>
                  <a:pt x="82" y="125"/>
                </a:cubicBezTo>
                <a:cubicBezTo>
                  <a:pt x="79" y="125"/>
                  <a:pt x="76" y="127"/>
                  <a:pt x="73" y="129"/>
                </a:cubicBezTo>
                <a:cubicBezTo>
                  <a:pt x="70" y="132"/>
                  <a:pt x="67" y="136"/>
                  <a:pt x="66" y="141"/>
                </a:cubicBezTo>
                <a:cubicBezTo>
                  <a:pt x="64" y="146"/>
                  <a:pt x="64" y="151"/>
                  <a:pt x="64" y="155"/>
                </a:cubicBezTo>
                <a:close/>
                <a:moveTo>
                  <a:pt x="58" y="25"/>
                </a:moveTo>
                <a:cubicBezTo>
                  <a:pt x="58" y="25"/>
                  <a:pt x="58" y="25"/>
                  <a:pt x="58" y="25"/>
                </a:cubicBezTo>
                <a:cubicBezTo>
                  <a:pt x="59" y="25"/>
                  <a:pt x="60" y="25"/>
                  <a:pt x="60" y="26"/>
                </a:cubicBezTo>
                <a:cubicBezTo>
                  <a:pt x="60" y="27"/>
                  <a:pt x="59" y="28"/>
                  <a:pt x="58" y="28"/>
                </a:cubicBezTo>
                <a:cubicBezTo>
                  <a:pt x="58" y="28"/>
                  <a:pt x="57" y="27"/>
                  <a:pt x="57" y="26"/>
                </a:cubicBezTo>
                <a:cubicBezTo>
                  <a:pt x="57" y="25"/>
                  <a:pt x="58" y="25"/>
                  <a:pt x="58" y="25"/>
                </a:cubicBezTo>
                <a:close/>
                <a:moveTo>
                  <a:pt x="48" y="23"/>
                </a:moveTo>
                <a:cubicBezTo>
                  <a:pt x="48" y="23"/>
                  <a:pt x="48" y="23"/>
                  <a:pt x="48" y="23"/>
                </a:cubicBezTo>
                <a:cubicBezTo>
                  <a:pt x="50" y="23"/>
                  <a:pt x="51" y="24"/>
                  <a:pt x="51" y="26"/>
                </a:cubicBezTo>
                <a:cubicBezTo>
                  <a:pt x="51" y="28"/>
                  <a:pt x="50" y="29"/>
                  <a:pt x="48" y="29"/>
                </a:cubicBezTo>
                <a:cubicBezTo>
                  <a:pt x="46" y="29"/>
                  <a:pt x="45" y="28"/>
                  <a:pt x="45" y="26"/>
                </a:cubicBezTo>
                <a:cubicBezTo>
                  <a:pt x="45" y="24"/>
                  <a:pt x="46" y="23"/>
                  <a:pt x="48" y="23"/>
                </a:cubicBezTo>
                <a:close/>
                <a:moveTo>
                  <a:pt x="35" y="22"/>
                </a:moveTo>
                <a:cubicBezTo>
                  <a:pt x="35" y="22"/>
                  <a:pt x="35" y="22"/>
                  <a:pt x="35" y="22"/>
                </a:cubicBezTo>
                <a:cubicBezTo>
                  <a:pt x="37" y="22"/>
                  <a:pt x="39" y="24"/>
                  <a:pt x="39" y="26"/>
                </a:cubicBezTo>
                <a:cubicBezTo>
                  <a:pt x="39" y="28"/>
                  <a:pt x="37" y="30"/>
                  <a:pt x="35" y="30"/>
                </a:cubicBezTo>
                <a:cubicBezTo>
                  <a:pt x="33" y="30"/>
                  <a:pt x="31" y="28"/>
                  <a:pt x="31" y="26"/>
                </a:cubicBezTo>
                <a:cubicBezTo>
                  <a:pt x="31" y="24"/>
                  <a:pt x="33" y="22"/>
                  <a:pt x="35" y="22"/>
                </a:cubicBezTo>
                <a:close/>
                <a:moveTo>
                  <a:pt x="21" y="21"/>
                </a:moveTo>
                <a:cubicBezTo>
                  <a:pt x="21" y="21"/>
                  <a:pt x="21" y="21"/>
                  <a:pt x="21" y="21"/>
                </a:cubicBezTo>
                <a:cubicBezTo>
                  <a:pt x="23" y="21"/>
                  <a:pt x="25" y="23"/>
                  <a:pt x="25" y="26"/>
                </a:cubicBezTo>
                <a:cubicBezTo>
                  <a:pt x="25" y="28"/>
                  <a:pt x="23" y="30"/>
                  <a:pt x="21" y="30"/>
                </a:cubicBezTo>
                <a:cubicBezTo>
                  <a:pt x="18" y="30"/>
                  <a:pt x="16" y="28"/>
                  <a:pt x="16" y="26"/>
                </a:cubicBezTo>
                <a:cubicBezTo>
                  <a:pt x="16" y="23"/>
                  <a:pt x="18" y="21"/>
                  <a:pt x="21" y="21"/>
                </a:cubicBezTo>
                <a:close/>
                <a:moveTo>
                  <a:pt x="84" y="254"/>
                </a:moveTo>
                <a:cubicBezTo>
                  <a:pt x="84" y="254"/>
                  <a:pt x="84" y="254"/>
                  <a:pt x="84" y="254"/>
                </a:cubicBezTo>
                <a:cubicBezTo>
                  <a:pt x="94" y="254"/>
                  <a:pt x="102" y="262"/>
                  <a:pt x="102" y="271"/>
                </a:cubicBezTo>
                <a:cubicBezTo>
                  <a:pt x="102" y="281"/>
                  <a:pt x="94" y="289"/>
                  <a:pt x="84" y="289"/>
                </a:cubicBezTo>
                <a:cubicBezTo>
                  <a:pt x="74" y="289"/>
                  <a:pt x="66" y="281"/>
                  <a:pt x="66" y="271"/>
                </a:cubicBezTo>
                <a:cubicBezTo>
                  <a:pt x="66" y="262"/>
                  <a:pt x="74" y="254"/>
                  <a:pt x="84" y="254"/>
                </a:cubicBezTo>
                <a:close/>
                <a:moveTo>
                  <a:pt x="68" y="25"/>
                </a:moveTo>
                <a:cubicBezTo>
                  <a:pt x="68" y="25"/>
                  <a:pt x="68" y="25"/>
                  <a:pt x="68" y="25"/>
                </a:cubicBezTo>
                <a:cubicBezTo>
                  <a:pt x="98" y="25"/>
                  <a:pt x="98" y="25"/>
                  <a:pt x="98" y="25"/>
                </a:cubicBezTo>
                <a:cubicBezTo>
                  <a:pt x="99" y="25"/>
                  <a:pt x="100" y="26"/>
                  <a:pt x="100" y="27"/>
                </a:cubicBezTo>
                <a:cubicBezTo>
                  <a:pt x="100" y="28"/>
                  <a:pt x="99" y="29"/>
                  <a:pt x="98" y="29"/>
                </a:cubicBezTo>
                <a:cubicBezTo>
                  <a:pt x="68" y="29"/>
                  <a:pt x="68" y="29"/>
                  <a:pt x="68" y="29"/>
                </a:cubicBezTo>
                <a:cubicBezTo>
                  <a:pt x="66" y="29"/>
                  <a:pt x="65" y="28"/>
                  <a:pt x="65" y="27"/>
                </a:cubicBezTo>
                <a:cubicBezTo>
                  <a:pt x="65" y="26"/>
                  <a:pt x="66" y="25"/>
                  <a:pt x="68" y="25"/>
                </a:cubicBezTo>
                <a:close/>
                <a:moveTo>
                  <a:pt x="154" y="249"/>
                </a:moveTo>
                <a:cubicBezTo>
                  <a:pt x="154" y="249"/>
                  <a:pt x="154" y="249"/>
                  <a:pt x="154" y="249"/>
                </a:cubicBezTo>
                <a:cubicBezTo>
                  <a:pt x="13" y="249"/>
                  <a:pt x="13" y="249"/>
                  <a:pt x="13" y="249"/>
                </a:cubicBezTo>
                <a:cubicBezTo>
                  <a:pt x="13" y="47"/>
                  <a:pt x="13" y="47"/>
                  <a:pt x="13" y="47"/>
                </a:cubicBezTo>
                <a:cubicBezTo>
                  <a:pt x="154" y="47"/>
                  <a:pt x="154" y="47"/>
                  <a:pt x="154" y="47"/>
                </a:cubicBezTo>
                <a:lnTo>
                  <a:pt x="154" y="2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6439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301763" y="6019265"/>
            <a:ext cx="2950121" cy="838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4A475E86-1E41-4448-96A4-65B6A1283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Soutenance (20 minutes)</a:t>
            </a:r>
            <a:endParaRPr lang="fr-FR" dirty="0"/>
          </a:p>
          <a:p>
            <a:endParaRPr lang="fr-FR" sz="1100" dirty="0"/>
          </a:p>
          <a:p>
            <a:pPr lvl="1">
              <a:lnSpc>
                <a:spcPct val="150000"/>
              </a:lnSpc>
            </a:pPr>
            <a:r>
              <a:rPr lang="fr-FR" dirty="0" smtClean="0"/>
              <a:t>Présentatio</a:t>
            </a:r>
            <a:r>
              <a:rPr lang="fr-FR" dirty="0" smtClean="0"/>
              <a:t>n de la stratégie webmarketing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Justification des choix</a:t>
            </a:r>
            <a:endParaRPr lang="fr-FR" dirty="0"/>
          </a:p>
          <a:p>
            <a:pPr lvl="1">
              <a:lnSpc>
                <a:spcPct val="150000"/>
              </a:lnSpc>
            </a:pPr>
            <a:r>
              <a:rPr lang="fr-FR" dirty="0" smtClean="0"/>
              <a:t>Démonstration du prototype</a:t>
            </a:r>
          </a:p>
          <a:p>
            <a:pPr lvl="1">
              <a:lnSpc>
                <a:spcPct val="150000"/>
              </a:lnSpc>
            </a:pPr>
            <a:endParaRPr lang="fr-FR" dirty="0"/>
          </a:p>
          <a:p>
            <a:r>
              <a:rPr lang="fr-FR" dirty="0" smtClean="0"/>
              <a:t>Réalisations</a:t>
            </a:r>
            <a:endParaRPr lang="fr-FR" sz="1100" dirty="0"/>
          </a:p>
          <a:p>
            <a:pPr lvl="1">
              <a:lnSpc>
                <a:spcPct val="150000"/>
              </a:lnSpc>
            </a:pPr>
            <a:r>
              <a:rPr lang="fr-FR" dirty="0" smtClean="0"/>
              <a:t>Prototype</a:t>
            </a:r>
            <a:endParaRPr lang="fr-FR" dirty="0"/>
          </a:p>
          <a:p>
            <a:pPr lvl="1">
              <a:lnSpc>
                <a:spcPct val="150000"/>
              </a:lnSpc>
            </a:pPr>
            <a:r>
              <a:rPr lang="fr-FR" dirty="0" smtClean="0"/>
              <a:t>Communication et Marketing Digital</a:t>
            </a:r>
            <a:endParaRPr lang="fr-FR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BFC1C7C7-AF47-4657-9E02-BE267B353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Evaluation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EC8E47-6092-4E42-966F-0CD7DBD5D64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7</a:t>
            </a:fld>
            <a:endParaRPr lang="fr-FR" dirty="0"/>
          </a:p>
        </p:txBody>
      </p:sp>
      <p:sp>
        <p:nvSpPr>
          <p:cNvPr id="26" name="Freeform 61">
            <a:extLst>
              <a:ext uri="{FF2B5EF4-FFF2-40B4-BE49-F238E27FC236}">
                <a16:creationId xmlns:a16="http://schemas.microsoft.com/office/drawing/2014/main" id="{5DD69E55-4F0E-408B-B289-5990BE889C62}"/>
              </a:ext>
            </a:extLst>
          </p:cNvPr>
          <p:cNvSpPr>
            <a:spLocks noEditPoints="1"/>
          </p:cNvSpPr>
          <p:nvPr/>
        </p:nvSpPr>
        <p:spPr bwMode="auto">
          <a:xfrm>
            <a:off x="1425371" y="5382661"/>
            <a:ext cx="288226" cy="505604"/>
          </a:xfrm>
          <a:custGeom>
            <a:avLst/>
            <a:gdLst>
              <a:gd name="T0" fmla="*/ 11 w 168"/>
              <a:gd name="T1" fmla="*/ 0 h 297"/>
              <a:gd name="T2" fmla="*/ 0 w 168"/>
              <a:gd name="T3" fmla="*/ 285 h 297"/>
              <a:gd name="T4" fmla="*/ 156 w 168"/>
              <a:gd name="T5" fmla="*/ 297 h 297"/>
              <a:gd name="T6" fmla="*/ 168 w 168"/>
              <a:gd name="T7" fmla="*/ 12 h 297"/>
              <a:gd name="T8" fmla="*/ 130 w 168"/>
              <a:gd name="T9" fmla="*/ 180 h 297"/>
              <a:gd name="T10" fmla="*/ 124 w 168"/>
              <a:gd name="T11" fmla="*/ 200 h 297"/>
              <a:gd name="T12" fmla="*/ 53 w 168"/>
              <a:gd name="T13" fmla="*/ 201 h 297"/>
              <a:gd name="T14" fmla="*/ 24 w 168"/>
              <a:gd name="T15" fmla="*/ 151 h 297"/>
              <a:gd name="T16" fmla="*/ 55 w 168"/>
              <a:gd name="T17" fmla="*/ 96 h 297"/>
              <a:gd name="T18" fmla="*/ 115 w 168"/>
              <a:gd name="T19" fmla="*/ 95 h 297"/>
              <a:gd name="T20" fmla="*/ 140 w 168"/>
              <a:gd name="T21" fmla="*/ 137 h 297"/>
              <a:gd name="T22" fmla="*/ 99 w 168"/>
              <a:gd name="T23" fmla="*/ 181 h 297"/>
              <a:gd name="T24" fmla="*/ 88 w 168"/>
              <a:gd name="T25" fmla="*/ 174 h 297"/>
              <a:gd name="T26" fmla="*/ 54 w 168"/>
              <a:gd name="T27" fmla="*/ 174 h 297"/>
              <a:gd name="T28" fmla="*/ 56 w 168"/>
              <a:gd name="T29" fmla="*/ 129 h 297"/>
              <a:gd name="T30" fmla="*/ 97 w 168"/>
              <a:gd name="T31" fmla="*/ 123 h 297"/>
              <a:gd name="T32" fmla="*/ 115 w 168"/>
              <a:gd name="T33" fmla="*/ 116 h 297"/>
              <a:gd name="T34" fmla="*/ 105 w 168"/>
              <a:gd name="T35" fmla="*/ 165 h 297"/>
              <a:gd name="T36" fmla="*/ 107 w 168"/>
              <a:gd name="T37" fmla="*/ 168 h 297"/>
              <a:gd name="T38" fmla="*/ 125 w 168"/>
              <a:gd name="T39" fmla="*/ 152 h 297"/>
              <a:gd name="T40" fmla="*/ 118 w 168"/>
              <a:gd name="T41" fmla="*/ 111 h 297"/>
              <a:gd name="T42" fmla="*/ 59 w 168"/>
              <a:gd name="T43" fmla="*/ 107 h 297"/>
              <a:gd name="T44" fmla="*/ 35 w 168"/>
              <a:gd name="T45" fmla="*/ 152 h 297"/>
              <a:gd name="T46" fmla="*/ 60 w 168"/>
              <a:gd name="T47" fmla="*/ 192 h 297"/>
              <a:gd name="T48" fmla="*/ 113 w 168"/>
              <a:gd name="T49" fmla="*/ 193 h 297"/>
              <a:gd name="T50" fmla="*/ 64 w 168"/>
              <a:gd name="T51" fmla="*/ 155 h 297"/>
              <a:gd name="T52" fmla="*/ 75 w 168"/>
              <a:gd name="T53" fmla="*/ 170 h 297"/>
              <a:gd name="T54" fmla="*/ 86 w 168"/>
              <a:gd name="T55" fmla="*/ 164 h 297"/>
              <a:gd name="T56" fmla="*/ 94 w 168"/>
              <a:gd name="T57" fmla="*/ 140 h 297"/>
              <a:gd name="T58" fmla="*/ 82 w 168"/>
              <a:gd name="T59" fmla="*/ 125 h 297"/>
              <a:gd name="T60" fmla="*/ 66 w 168"/>
              <a:gd name="T61" fmla="*/ 141 h 297"/>
              <a:gd name="T62" fmla="*/ 58 w 168"/>
              <a:gd name="T63" fmla="*/ 25 h 297"/>
              <a:gd name="T64" fmla="*/ 60 w 168"/>
              <a:gd name="T65" fmla="*/ 26 h 297"/>
              <a:gd name="T66" fmla="*/ 57 w 168"/>
              <a:gd name="T67" fmla="*/ 26 h 297"/>
              <a:gd name="T68" fmla="*/ 48 w 168"/>
              <a:gd name="T69" fmla="*/ 23 h 297"/>
              <a:gd name="T70" fmla="*/ 51 w 168"/>
              <a:gd name="T71" fmla="*/ 26 h 297"/>
              <a:gd name="T72" fmla="*/ 45 w 168"/>
              <a:gd name="T73" fmla="*/ 26 h 297"/>
              <a:gd name="T74" fmla="*/ 35 w 168"/>
              <a:gd name="T75" fmla="*/ 22 h 297"/>
              <a:gd name="T76" fmla="*/ 39 w 168"/>
              <a:gd name="T77" fmla="*/ 26 h 297"/>
              <a:gd name="T78" fmla="*/ 31 w 168"/>
              <a:gd name="T79" fmla="*/ 26 h 297"/>
              <a:gd name="T80" fmla="*/ 21 w 168"/>
              <a:gd name="T81" fmla="*/ 21 h 297"/>
              <a:gd name="T82" fmla="*/ 25 w 168"/>
              <a:gd name="T83" fmla="*/ 26 h 297"/>
              <a:gd name="T84" fmla="*/ 16 w 168"/>
              <a:gd name="T85" fmla="*/ 26 h 297"/>
              <a:gd name="T86" fmla="*/ 84 w 168"/>
              <a:gd name="T87" fmla="*/ 254 h 297"/>
              <a:gd name="T88" fmla="*/ 102 w 168"/>
              <a:gd name="T89" fmla="*/ 271 h 297"/>
              <a:gd name="T90" fmla="*/ 66 w 168"/>
              <a:gd name="T91" fmla="*/ 271 h 297"/>
              <a:gd name="T92" fmla="*/ 68 w 168"/>
              <a:gd name="T93" fmla="*/ 25 h 297"/>
              <a:gd name="T94" fmla="*/ 98 w 168"/>
              <a:gd name="T95" fmla="*/ 25 h 297"/>
              <a:gd name="T96" fmla="*/ 98 w 168"/>
              <a:gd name="T97" fmla="*/ 29 h 297"/>
              <a:gd name="T98" fmla="*/ 65 w 168"/>
              <a:gd name="T99" fmla="*/ 27 h 297"/>
              <a:gd name="T100" fmla="*/ 154 w 168"/>
              <a:gd name="T101" fmla="*/ 249 h 297"/>
              <a:gd name="T102" fmla="*/ 13 w 168"/>
              <a:gd name="T103" fmla="*/ 249 h 297"/>
              <a:gd name="T104" fmla="*/ 154 w 168"/>
              <a:gd name="T105" fmla="*/ 4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8" h="297">
                <a:moveTo>
                  <a:pt x="156" y="0"/>
                </a:moveTo>
                <a:cubicBezTo>
                  <a:pt x="11" y="0"/>
                  <a:pt x="11" y="0"/>
                  <a:pt x="11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285"/>
                  <a:pt x="0" y="285"/>
                  <a:pt x="0" y="285"/>
                </a:cubicBezTo>
                <a:cubicBezTo>
                  <a:pt x="0" y="291"/>
                  <a:pt x="5" y="297"/>
                  <a:pt x="11" y="297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63" y="297"/>
                  <a:pt x="168" y="291"/>
                  <a:pt x="168" y="285"/>
                </a:cubicBezTo>
                <a:cubicBezTo>
                  <a:pt x="168" y="12"/>
                  <a:pt x="168" y="12"/>
                  <a:pt x="168" y="12"/>
                </a:cubicBezTo>
                <a:cubicBezTo>
                  <a:pt x="168" y="5"/>
                  <a:pt x="163" y="0"/>
                  <a:pt x="156" y="0"/>
                </a:cubicBezTo>
                <a:close/>
                <a:moveTo>
                  <a:pt x="130" y="180"/>
                </a:moveTo>
                <a:cubicBezTo>
                  <a:pt x="143" y="180"/>
                  <a:pt x="143" y="180"/>
                  <a:pt x="143" y="180"/>
                </a:cubicBezTo>
                <a:cubicBezTo>
                  <a:pt x="139" y="188"/>
                  <a:pt x="133" y="195"/>
                  <a:pt x="124" y="200"/>
                </a:cubicBezTo>
                <a:cubicBezTo>
                  <a:pt x="115" y="205"/>
                  <a:pt x="103" y="208"/>
                  <a:pt x="89" y="208"/>
                </a:cubicBezTo>
                <a:cubicBezTo>
                  <a:pt x="75" y="208"/>
                  <a:pt x="63" y="206"/>
                  <a:pt x="53" y="201"/>
                </a:cubicBezTo>
                <a:cubicBezTo>
                  <a:pt x="44" y="197"/>
                  <a:pt x="36" y="190"/>
                  <a:pt x="31" y="181"/>
                </a:cubicBezTo>
                <a:cubicBezTo>
                  <a:pt x="26" y="172"/>
                  <a:pt x="24" y="162"/>
                  <a:pt x="24" y="151"/>
                </a:cubicBezTo>
                <a:cubicBezTo>
                  <a:pt x="24" y="140"/>
                  <a:pt x="27" y="129"/>
                  <a:pt x="32" y="119"/>
                </a:cubicBezTo>
                <a:cubicBezTo>
                  <a:pt x="38" y="109"/>
                  <a:pt x="45" y="101"/>
                  <a:pt x="55" y="96"/>
                </a:cubicBezTo>
                <a:cubicBezTo>
                  <a:pt x="64" y="91"/>
                  <a:pt x="75" y="89"/>
                  <a:pt x="88" y="89"/>
                </a:cubicBezTo>
                <a:cubicBezTo>
                  <a:pt x="98" y="89"/>
                  <a:pt x="107" y="91"/>
                  <a:pt x="115" y="95"/>
                </a:cubicBezTo>
                <a:cubicBezTo>
                  <a:pt x="123" y="99"/>
                  <a:pt x="130" y="105"/>
                  <a:pt x="134" y="112"/>
                </a:cubicBezTo>
                <a:cubicBezTo>
                  <a:pt x="138" y="120"/>
                  <a:pt x="140" y="128"/>
                  <a:pt x="140" y="137"/>
                </a:cubicBezTo>
                <a:cubicBezTo>
                  <a:pt x="140" y="147"/>
                  <a:pt x="137" y="157"/>
                  <a:pt x="131" y="165"/>
                </a:cubicBezTo>
                <a:cubicBezTo>
                  <a:pt x="122" y="176"/>
                  <a:pt x="112" y="181"/>
                  <a:pt x="99" y="181"/>
                </a:cubicBezTo>
                <a:cubicBezTo>
                  <a:pt x="96" y="181"/>
                  <a:pt x="93" y="181"/>
                  <a:pt x="92" y="179"/>
                </a:cubicBezTo>
                <a:cubicBezTo>
                  <a:pt x="90" y="178"/>
                  <a:pt x="89" y="176"/>
                  <a:pt x="88" y="174"/>
                </a:cubicBezTo>
                <a:cubicBezTo>
                  <a:pt x="83" y="179"/>
                  <a:pt x="78" y="181"/>
                  <a:pt x="71" y="181"/>
                </a:cubicBezTo>
                <a:cubicBezTo>
                  <a:pt x="64" y="181"/>
                  <a:pt x="59" y="179"/>
                  <a:pt x="54" y="174"/>
                </a:cubicBezTo>
                <a:cubicBezTo>
                  <a:pt x="50" y="169"/>
                  <a:pt x="47" y="163"/>
                  <a:pt x="47" y="155"/>
                </a:cubicBezTo>
                <a:cubicBezTo>
                  <a:pt x="47" y="146"/>
                  <a:pt x="50" y="137"/>
                  <a:pt x="56" y="129"/>
                </a:cubicBezTo>
                <a:cubicBezTo>
                  <a:pt x="62" y="119"/>
                  <a:pt x="71" y="114"/>
                  <a:pt x="81" y="114"/>
                </a:cubicBezTo>
                <a:cubicBezTo>
                  <a:pt x="88" y="114"/>
                  <a:pt x="94" y="117"/>
                  <a:pt x="97" y="123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115" y="116"/>
                  <a:pt x="115" y="116"/>
                  <a:pt x="115" y="116"/>
                </a:cubicBezTo>
                <a:cubicBezTo>
                  <a:pt x="106" y="160"/>
                  <a:pt x="106" y="160"/>
                  <a:pt x="106" y="160"/>
                </a:cubicBezTo>
                <a:cubicBezTo>
                  <a:pt x="105" y="163"/>
                  <a:pt x="105" y="165"/>
                  <a:pt x="105" y="165"/>
                </a:cubicBezTo>
                <a:cubicBezTo>
                  <a:pt x="105" y="166"/>
                  <a:pt x="105" y="167"/>
                  <a:pt x="106" y="168"/>
                </a:cubicBezTo>
                <a:cubicBezTo>
                  <a:pt x="106" y="168"/>
                  <a:pt x="107" y="168"/>
                  <a:pt x="107" y="168"/>
                </a:cubicBezTo>
                <a:cubicBezTo>
                  <a:pt x="109" y="168"/>
                  <a:pt x="112" y="167"/>
                  <a:pt x="115" y="165"/>
                </a:cubicBezTo>
                <a:cubicBezTo>
                  <a:pt x="119" y="162"/>
                  <a:pt x="123" y="158"/>
                  <a:pt x="125" y="152"/>
                </a:cubicBezTo>
                <a:cubicBezTo>
                  <a:pt x="128" y="147"/>
                  <a:pt x="129" y="142"/>
                  <a:pt x="129" y="136"/>
                </a:cubicBezTo>
                <a:cubicBezTo>
                  <a:pt x="129" y="126"/>
                  <a:pt x="125" y="117"/>
                  <a:pt x="118" y="111"/>
                </a:cubicBezTo>
                <a:cubicBezTo>
                  <a:pt x="111" y="104"/>
                  <a:pt x="100" y="100"/>
                  <a:pt x="87" y="100"/>
                </a:cubicBezTo>
                <a:cubicBezTo>
                  <a:pt x="76" y="100"/>
                  <a:pt x="67" y="103"/>
                  <a:pt x="59" y="107"/>
                </a:cubicBezTo>
                <a:cubicBezTo>
                  <a:pt x="51" y="112"/>
                  <a:pt x="45" y="118"/>
                  <a:pt x="41" y="126"/>
                </a:cubicBezTo>
                <a:cubicBezTo>
                  <a:pt x="37" y="135"/>
                  <a:pt x="35" y="143"/>
                  <a:pt x="35" y="152"/>
                </a:cubicBezTo>
                <a:cubicBezTo>
                  <a:pt x="35" y="161"/>
                  <a:pt x="38" y="169"/>
                  <a:pt x="42" y="176"/>
                </a:cubicBezTo>
                <a:cubicBezTo>
                  <a:pt x="46" y="183"/>
                  <a:pt x="53" y="188"/>
                  <a:pt x="60" y="192"/>
                </a:cubicBezTo>
                <a:cubicBezTo>
                  <a:pt x="68" y="195"/>
                  <a:pt x="77" y="197"/>
                  <a:pt x="88" y="197"/>
                </a:cubicBezTo>
                <a:cubicBezTo>
                  <a:pt x="98" y="197"/>
                  <a:pt x="106" y="195"/>
                  <a:pt x="113" y="193"/>
                </a:cubicBezTo>
                <a:cubicBezTo>
                  <a:pt x="120" y="190"/>
                  <a:pt x="126" y="186"/>
                  <a:pt x="130" y="180"/>
                </a:cubicBezTo>
                <a:close/>
                <a:moveTo>
                  <a:pt x="64" y="155"/>
                </a:moveTo>
                <a:cubicBezTo>
                  <a:pt x="64" y="160"/>
                  <a:pt x="65" y="164"/>
                  <a:pt x="67" y="166"/>
                </a:cubicBezTo>
                <a:cubicBezTo>
                  <a:pt x="69" y="169"/>
                  <a:pt x="71" y="170"/>
                  <a:pt x="75" y="170"/>
                </a:cubicBezTo>
                <a:cubicBezTo>
                  <a:pt x="77" y="170"/>
                  <a:pt x="79" y="169"/>
                  <a:pt x="81" y="168"/>
                </a:cubicBezTo>
                <a:cubicBezTo>
                  <a:pt x="83" y="167"/>
                  <a:pt x="84" y="166"/>
                  <a:pt x="86" y="164"/>
                </a:cubicBezTo>
                <a:cubicBezTo>
                  <a:pt x="88" y="162"/>
                  <a:pt x="90" y="158"/>
                  <a:pt x="92" y="153"/>
                </a:cubicBezTo>
                <a:cubicBezTo>
                  <a:pt x="93" y="148"/>
                  <a:pt x="94" y="144"/>
                  <a:pt x="94" y="140"/>
                </a:cubicBezTo>
                <a:cubicBezTo>
                  <a:pt x="94" y="135"/>
                  <a:pt x="93" y="132"/>
                  <a:pt x="91" y="129"/>
                </a:cubicBezTo>
                <a:cubicBezTo>
                  <a:pt x="88" y="127"/>
                  <a:pt x="86" y="125"/>
                  <a:pt x="82" y="125"/>
                </a:cubicBezTo>
                <a:cubicBezTo>
                  <a:pt x="79" y="125"/>
                  <a:pt x="76" y="127"/>
                  <a:pt x="73" y="129"/>
                </a:cubicBezTo>
                <a:cubicBezTo>
                  <a:pt x="70" y="132"/>
                  <a:pt x="67" y="136"/>
                  <a:pt x="66" y="141"/>
                </a:cubicBezTo>
                <a:cubicBezTo>
                  <a:pt x="64" y="146"/>
                  <a:pt x="64" y="151"/>
                  <a:pt x="64" y="155"/>
                </a:cubicBezTo>
                <a:close/>
                <a:moveTo>
                  <a:pt x="58" y="25"/>
                </a:moveTo>
                <a:cubicBezTo>
                  <a:pt x="58" y="25"/>
                  <a:pt x="58" y="25"/>
                  <a:pt x="58" y="25"/>
                </a:cubicBezTo>
                <a:cubicBezTo>
                  <a:pt x="59" y="25"/>
                  <a:pt x="60" y="25"/>
                  <a:pt x="60" y="26"/>
                </a:cubicBezTo>
                <a:cubicBezTo>
                  <a:pt x="60" y="27"/>
                  <a:pt x="59" y="28"/>
                  <a:pt x="58" y="28"/>
                </a:cubicBezTo>
                <a:cubicBezTo>
                  <a:pt x="58" y="28"/>
                  <a:pt x="57" y="27"/>
                  <a:pt x="57" y="26"/>
                </a:cubicBezTo>
                <a:cubicBezTo>
                  <a:pt x="57" y="25"/>
                  <a:pt x="58" y="25"/>
                  <a:pt x="58" y="25"/>
                </a:cubicBezTo>
                <a:close/>
                <a:moveTo>
                  <a:pt x="48" y="23"/>
                </a:moveTo>
                <a:cubicBezTo>
                  <a:pt x="48" y="23"/>
                  <a:pt x="48" y="23"/>
                  <a:pt x="48" y="23"/>
                </a:cubicBezTo>
                <a:cubicBezTo>
                  <a:pt x="50" y="23"/>
                  <a:pt x="51" y="24"/>
                  <a:pt x="51" y="26"/>
                </a:cubicBezTo>
                <a:cubicBezTo>
                  <a:pt x="51" y="28"/>
                  <a:pt x="50" y="29"/>
                  <a:pt x="48" y="29"/>
                </a:cubicBezTo>
                <a:cubicBezTo>
                  <a:pt x="46" y="29"/>
                  <a:pt x="45" y="28"/>
                  <a:pt x="45" y="26"/>
                </a:cubicBezTo>
                <a:cubicBezTo>
                  <a:pt x="45" y="24"/>
                  <a:pt x="46" y="23"/>
                  <a:pt x="48" y="23"/>
                </a:cubicBezTo>
                <a:close/>
                <a:moveTo>
                  <a:pt x="35" y="22"/>
                </a:moveTo>
                <a:cubicBezTo>
                  <a:pt x="35" y="22"/>
                  <a:pt x="35" y="22"/>
                  <a:pt x="35" y="22"/>
                </a:cubicBezTo>
                <a:cubicBezTo>
                  <a:pt x="37" y="22"/>
                  <a:pt x="39" y="24"/>
                  <a:pt x="39" y="26"/>
                </a:cubicBezTo>
                <a:cubicBezTo>
                  <a:pt x="39" y="28"/>
                  <a:pt x="37" y="30"/>
                  <a:pt x="35" y="30"/>
                </a:cubicBezTo>
                <a:cubicBezTo>
                  <a:pt x="33" y="30"/>
                  <a:pt x="31" y="28"/>
                  <a:pt x="31" y="26"/>
                </a:cubicBezTo>
                <a:cubicBezTo>
                  <a:pt x="31" y="24"/>
                  <a:pt x="33" y="22"/>
                  <a:pt x="35" y="22"/>
                </a:cubicBezTo>
                <a:close/>
                <a:moveTo>
                  <a:pt x="21" y="21"/>
                </a:moveTo>
                <a:cubicBezTo>
                  <a:pt x="21" y="21"/>
                  <a:pt x="21" y="21"/>
                  <a:pt x="21" y="21"/>
                </a:cubicBezTo>
                <a:cubicBezTo>
                  <a:pt x="23" y="21"/>
                  <a:pt x="25" y="23"/>
                  <a:pt x="25" y="26"/>
                </a:cubicBezTo>
                <a:cubicBezTo>
                  <a:pt x="25" y="28"/>
                  <a:pt x="23" y="30"/>
                  <a:pt x="21" y="30"/>
                </a:cubicBezTo>
                <a:cubicBezTo>
                  <a:pt x="18" y="30"/>
                  <a:pt x="16" y="28"/>
                  <a:pt x="16" y="26"/>
                </a:cubicBezTo>
                <a:cubicBezTo>
                  <a:pt x="16" y="23"/>
                  <a:pt x="18" y="21"/>
                  <a:pt x="21" y="21"/>
                </a:cubicBezTo>
                <a:close/>
                <a:moveTo>
                  <a:pt x="84" y="254"/>
                </a:moveTo>
                <a:cubicBezTo>
                  <a:pt x="84" y="254"/>
                  <a:pt x="84" y="254"/>
                  <a:pt x="84" y="254"/>
                </a:cubicBezTo>
                <a:cubicBezTo>
                  <a:pt x="94" y="254"/>
                  <a:pt x="102" y="262"/>
                  <a:pt x="102" y="271"/>
                </a:cubicBezTo>
                <a:cubicBezTo>
                  <a:pt x="102" y="281"/>
                  <a:pt x="94" y="289"/>
                  <a:pt x="84" y="289"/>
                </a:cubicBezTo>
                <a:cubicBezTo>
                  <a:pt x="74" y="289"/>
                  <a:pt x="66" y="281"/>
                  <a:pt x="66" y="271"/>
                </a:cubicBezTo>
                <a:cubicBezTo>
                  <a:pt x="66" y="262"/>
                  <a:pt x="74" y="254"/>
                  <a:pt x="84" y="254"/>
                </a:cubicBezTo>
                <a:close/>
                <a:moveTo>
                  <a:pt x="68" y="25"/>
                </a:moveTo>
                <a:cubicBezTo>
                  <a:pt x="68" y="25"/>
                  <a:pt x="68" y="25"/>
                  <a:pt x="68" y="25"/>
                </a:cubicBezTo>
                <a:cubicBezTo>
                  <a:pt x="98" y="25"/>
                  <a:pt x="98" y="25"/>
                  <a:pt x="98" y="25"/>
                </a:cubicBezTo>
                <a:cubicBezTo>
                  <a:pt x="99" y="25"/>
                  <a:pt x="100" y="26"/>
                  <a:pt x="100" y="27"/>
                </a:cubicBezTo>
                <a:cubicBezTo>
                  <a:pt x="100" y="28"/>
                  <a:pt x="99" y="29"/>
                  <a:pt x="98" y="29"/>
                </a:cubicBezTo>
                <a:cubicBezTo>
                  <a:pt x="68" y="29"/>
                  <a:pt x="68" y="29"/>
                  <a:pt x="68" y="29"/>
                </a:cubicBezTo>
                <a:cubicBezTo>
                  <a:pt x="66" y="29"/>
                  <a:pt x="65" y="28"/>
                  <a:pt x="65" y="27"/>
                </a:cubicBezTo>
                <a:cubicBezTo>
                  <a:pt x="65" y="26"/>
                  <a:pt x="66" y="25"/>
                  <a:pt x="68" y="25"/>
                </a:cubicBezTo>
                <a:close/>
                <a:moveTo>
                  <a:pt x="154" y="249"/>
                </a:moveTo>
                <a:cubicBezTo>
                  <a:pt x="154" y="249"/>
                  <a:pt x="154" y="249"/>
                  <a:pt x="154" y="249"/>
                </a:cubicBezTo>
                <a:cubicBezTo>
                  <a:pt x="13" y="249"/>
                  <a:pt x="13" y="249"/>
                  <a:pt x="13" y="249"/>
                </a:cubicBezTo>
                <a:cubicBezTo>
                  <a:pt x="13" y="47"/>
                  <a:pt x="13" y="47"/>
                  <a:pt x="13" y="47"/>
                </a:cubicBezTo>
                <a:cubicBezTo>
                  <a:pt x="154" y="47"/>
                  <a:pt x="154" y="47"/>
                  <a:pt x="154" y="47"/>
                </a:cubicBezTo>
                <a:lnTo>
                  <a:pt x="154" y="2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363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A29DC77-1BFF-4816-805F-8121F57290A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09196" y="3749037"/>
            <a:ext cx="1800000" cy="1440161"/>
          </a:xfrm>
        </p:spPr>
        <p:txBody>
          <a:bodyPr>
            <a:normAutofit/>
          </a:bodyPr>
          <a:lstStyle/>
          <a:p>
            <a:pPr algn="ctr"/>
            <a:r>
              <a:rPr lang="fr-FR" dirty="0" smtClean="0"/>
              <a:t>Lundi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1DB2AA6-C937-4EF7-972A-E6B3BCA0F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Déroulé du projet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4AEC54DE-AD3D-45E7-B172-0B0E59E3F25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252891" y="3749037"/>
            <a:ext cx="1800000" cy="1440161"/>
          </a:xfrm>
        </p:spPr>
        <p:txBody>
          <a:bodyPr/>
          <a:lstStyle/>
          <a:p>
            <a:pPr algn="ctr"/>
            <a:r>
              <a:rPr lang="fr-FR" dirty="0" smtClean="0"/>
              <a:t>Mardi</a:t>
            </a:r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AA5138FF-30FF-4697-AFC7-B9CD7132F5A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196586" y="3749037"/>
            <a:ext cx="1800000" cy="1440161"/>
          </a:xfrm>
        </p:spPr>
        <p:txBody>
          <a:bodyPr/>
          <a:lstStyle/>
          <a:p>
            <a:pPr algn="ctr"/>
            <a:r>
              <a:rPr lang="fr-FR" dirty="0" smtClean="0"/>
              <a:t>Mercredi</a:t>
            </a:r>
            <a:endParaRPr lang="fr-FR" dirty="0" smtClean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120A34CA-2D0B-496E-8D44-B6F889BB710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40281" y="3749037"/>
            <a:ext cx="1800000" cy="1440161"/>
          </a:xfrm>
        </p:spPr>
        <p:txBody>
          <a:bodyPr/>
          <a:lstStyle/>
          <a:p>
            <a:pPr algn="ctr"/>
            <a:r>
              <a:rPr lang="fr-FR" dirty="0" err="1" smtClean="0"/>
              <a:t>NetSecure</a:t>
            </a:r>
            <a:r>
              <a:rPr lang="fr-FR" dirty="0" smtClean="0"/>
              <a:t> Day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2DCF0CC-9E0C-4ED9-9C72-8DD6A39449D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83976" y="3749037"/>
            <a:ext cx="1800000" cy="1440161"/>
          </a:xfrm>
        </p:spPr>
        <p:txBody>
          <a:bodyPr/>
          <a:lstStyle/>
          <a:p>
            <a:pPr algn="ctr"/>
            <a:r>
              <a:rPr lang="fr-FR" dirty="0" smtClean="0"/>
              <a:t>Vendredi</a:t>
            </a:r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CE2D7A31-DD65-40B4-9294-DF1B94D5C1D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027671" y="3749037"/>
            <a:ext cx="1800000" cy="1440161"/>
          </a:xfrm>
        </p:spPr>
        <p:txBody>
          <a:bodyPr/>
          <a:lstStyle/>
          <a:p>
            <a:pPr algn="ctr"/>
            <a:r>
              <a:rPr lang="fr-FR" dirty="0" smtClean="0"/>
              <a:t>2</a:t>
            </a:r>
            <a:r>
              <a:rPr lang="fr-FR" baseline="30000" dirty="0" smtClean="0"/>
              <a:t>ème</a:t>
            </a:r>
            <a:r>
              <a:rPr lang="fr-FR" dirty="0" smtClean="0"/>
              <a:t> semaine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D82A822-F1B1-4EE5-9019-AE6080D936EB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8</a:t>
            </a:fld>
            <a:endParaRPr lang="fr-FR" dirty="0"/>
          </a:p>
        </p:txBody>
      </p:sp>
      <p:pic>
        <p:nvPicPr>
          <p:cNvPr id="21" name="Espace réservé pour une image  20"/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493" t="19180" r="32674"/>
          <a:stretch/>
        </p:blipFill>
        <p:spPr>
          <a:xfrm>
            <a:off x="309196" y="1963668"/>
            <a:ext cx="1800000" cy="1800000"/>
          </a:xfrm>
        </p:spPr>
      </p:pic>
      <p:pic>
        <p:nvPicPr>
          <p:cNvPr id="23" name="Espace réservé pour une image  22"/>
          <p:cNvPicPr>
            <a:picLocks noGrp="1" noChangeAspect="1"/>
          </p:cNvPicPr>
          <p:nvPr>
            <p:ph type="pic" sz="quarter" idx="2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667" r="16667"/>
          <a:stretch>
            <a:fillRect/>
          </a:stretch>
        </p:blipFill>
        <p:spPr>
          <a:xfrm>
            <a:off x="4196586" y="1963668"/>
            <a:ext cx="1800000" cy="1800000"/>
          </a:xfrm>
        </p:spPr>
      </p:pic>
      <p:pic>
        <p:nvPicPr>
          <p:cNvPr id="22" name="Espace réservé pour une image  21"/>
          <p:cNvPicPr>
            <a:picLocks noGrp="1" noChangeAspect="1"/>
          </p:cNvPicPr>
          <p:nvPr>
            <p:ph type="pic" sz="quarter" idx="19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667" r="16667"/>
          <a:stretch>
            <a:fillRect/>
          </a:stretch>
        </p:blipFill>
        <p:spPr>
          <a:xfrm>
            <a:off x="2252891" y="1963668"/>
            <a:ext cx="1800000" cy="1800000"/>
          </a:xfrm>
        </p:spPr>
      </p:pic>
      <p:pic>
        <p:nvPicPr>
          <p:cNvPr id="25" name="Espace réservé pour une image  24"/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160" t="2117" r="7174" b="-2117"/>
          <a:stretch/>
        </p:blipFill>
        <p:spPr>
          <a:xfrm>
            <a:off x="6140281" y="1963668"/>
            <a:ext cx="1800000" cy="1800000"/>
          </a:xfrm>
        </p:spPr>
      </p:pic>
      <p:pic>
        <p:nvPicPr>
          <p:cNvPr id="26" name="Espace réservé pour une image  25"/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44" t="25874" r="45803" b="-1705"/>
          <a:stretch/>
        </p:blipFill>
        <p:spPr>
          <a:xfrm>
            <a:off x="8083976" y="1963668"/>
            <a:ext cx="1800000" cy="1800000"/>
          </a:xfrm>
        </p:spPr>
      </p:pic>
      <p:pic>
        <p:nvPicPr>
          <p:cNvPr id="27" name="Espace réservé pour une image  26"/>
          <p:cNvPicPr>
            <a:picLocks noGrp="1" noChangeAspect="1"/>
          </p:cNvPicPr>
          <p:nvPr>
            <p:ph type="pic" sz="quarter" idx="27"/>
          </p:nvPr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667" r="16667"/>
          <a:stretch>
            <a:fillRect/>
          </a:stretch>
        </p:blipFill>
        <p:spPr>
          <a:xfrm>
            <a:off x="10027671" y="1963668"/>
            <a:ext cx="1800000" cy="1800000"/>
          </a:xfrm>
        </p:spPr>
      </p:pic>
      <p:sp>
        <p:nvSpPr>
          <p:cNvPr id="30" name="Rectangle 29"/>
          <p:cNvSpPr/>
          <p:nvPr/>
        </p:nvSpPr>
        <p:spPr>
          <a:xfrm>
            <a:off x="301763" y="6019265"/>
            <a:ext cx="2950121" cy="838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74" name="Picture 2" descr="Macbook Air on Grey Wooden Table">
            <a:extLst>
              <a:ext uri="{FF2B5EF4-FFF2-40B4-BE49-F238E27FC236}">
                <a16:creationId xmlns:a16="http://schemas.microsoft.com/office/drawing/2014/main" id="{3794EEB7-1F20-4566-9E33-34534EA964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4" r="26497"/>
          <a:stretch/>
        </p:blipFill>
        <p:spPr bwMode="auto">
          <a:xfrm>
            <a:off x="309195" y="1963668"/>
            <a:ext cx="1800001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an Wearing Black and White Stripe Shirt Looking at White Printer Papers on the Wall">
            <a:extLst>
              <a:ext uri="{FF2B5EF4-FFF2-40B4-BE49-F238E27FC236}">
                <a16:creationId xmlns:a16="http://schemas.microsoft.com/office/drawing/2014/main" id="{7F6380D7-5FE5-4AD7-9242-769563CB9A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94" r="19514"/>
          <a:stretch/>
        </p:blipFill>
        <p:spPr bwMode="auto">
          <a:xfrm>
            <a:off x="2252890" y="1935996"/>
            <a:ext cx="1800001" cy="1827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ds, beverage, black coffee">
            <a:extLst>
              <a:ext uri="{FF2B5EF4-FFF2-40B4-BE49-F238E27FC236}">
                <a16:creationId xmlns:a16="http://schemas.microsoft.com/office/drawing/2014/main" id="{071783F9-952D-4C6F-834B-61AEE561C4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31" r="22753"/>
          <a:stretch/>
        </p:blipFill>
        <p:spPr bwMode="auto">
          <a:xfrm>
            <a:off x="4196585" y="1935995"/>
            <a:ext cx="1800000" cy="1829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Blue Pen Beside Black Smartphone on White Paper">
            <a:extLst>
              <a:ext uri="{FF2B5EF4-FFF2-40B4-BE49-F238E27FC236}">
                <a16:creationId xmlns:a16="http://schemas.microsoft.com/office/drawing/2014/main" id="{44B70D31-B84F-4299-A9D2-E421F51218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9" r="24689"/>
          <a:stretch/>
        </p:blipFill>
        <p:spPr bwMode="auto">
          <a:xfrm>
            <a:off x="6140280" y="1963667"/>
            <a:ext cx="1800000" cy="179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Person's Playing Chess">
            <a:extLst>
              <a:ext uri="{FF2B5EF4-FFF2-40B4-BE49-F238E27FC236}">
                <a16:creationId xmlns:a16="http://schemas.microsoft.com/office/drawing/2014/main" id="{D73D6709-E011-4CC5-B61E-412C715E37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27" r="16471"/>
          <a:stretch/>
        </p:blipFill>
        <p:spPr bwMode="auto">
          <a:xfrm>
            <a:off x="8083975" y="1963666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Image associÃ©e">
            <a:extLst>
              <a:ext uri="{FF2B5EF4-FFF2-40B4-BE49-F238E27FC236}">
                <a16:creationId xmlns:a16="http://schemas.microsoft.com/office/drawing/2014/main" id="{6175FE86-D73A-4299-A174-90029D6467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5" r="20317"/>
          <a:stretch/>
        </p:blipFill>
        <p:spPr bwMode="auto">
          <a:xfrm>
            <a:off x="10027669" y="1963667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34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personne, intérieur, table, gâteau&#10;&#10;Description générée avec un niveau de confiance très élevé">
            <a:extLst>
              <a:ext uri="{FF2B5EF4-FFF2-40B4-BE49-F238E27FC236}">
                <a16:creationId xmlns:a16="http://schemas.microsoft.com/office/drawing/2014/main" id="{7EB286D9-F8D9-47B4-A431-BCEA9453EC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" t="19496" r="-69" b="3114"/>
          <a:stretch/>
        </p:blipFill>
        <p:spPr>
          <a:xfrm>
            <a:off x="327023" y="334965"/>
            <a:ext cx="11530012" cy="5948705"/>
          </a:xfrm>
          <a:prstGeom prst="rect">
            <a:avLst/>
          </a:prstGeom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EBE5A9C-F2E0-4909-A42A-9AE6027CF3C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57235EC-159A-4C7E-A680-7883DF5088C2}" type="slidenum">
              <a:rPr lang="fr-FR" smtClean="0"/>
              <a:pPr/>
              <a:t>9</a:t>
            </a:fld>
            <a:endParaRPr lang="fr-FR" dirty="0"/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8BA8952E-70F2-4496-81A2-A2F4A8C3CF89}"/>
              </a:ext>
            </a:extLst>
          </p:cNvPr>
          <p:cNvGrpSpPr/>
          <p:nvPr/>
        </p:nvGrpSpPr>
        <p:grpSpPr>
          <a:xfrm>
            <a:off x="2351584" y="1622425"/>
            <a:ext cx="2662400" cy="2664296"/>
            <a:chOff x="4313509" y="1412080"/>
            <a:chExt cx="3798716" cy="3801421"/>
          </a:xfrm>
        </p:grpSpPr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244B356C-B340-42F7-A426-BF557591E3A5}"/>
                </a:ext>
              </a:extLst>
            </p:cNvPr>
            <p:cNvSpPr/>
            <p:nvPr/>
          </p:nvSpPr>
          <p:spPr>
            <a:xfrm rot="5400000">
              <a:off x="7010400" y="1412080"/>
              <a:ext cx="1101825" cy="1101825"/>
            </a:xfrm>
            <a:custGeom>
              <a:avLst/>
              <a:gdLst>
                <a:gd name="connsiteX0" fmla="*/ 0 w 1101825"/>
                <a:gd name="connsiteY0" fmla="*/ 1101825 h 1101825"/>
                <a:gd name="connsiteX1" fmla="*/ 0 w 1101825"/>
                <a:gd name="connsiteY1" fmla="*/ 0 h 1101825"/>
                <a:gd name="connsiteX2" fmla="*/ 345436 w 1101825"/>
                <a:gd name="connsiteY2" fmla="*/ 0 h 1101825"/>
                <a:gd name="connsiteX3" fmla="*/ 345436 w 1101825"/>
                <a:gd name="connsiteY3" fmla="*/ 1 h 1101825"/>
                <a:gd name="connsiteX4" fmla="*/ 1101825 w 1101825"/>
                <a:gd name="connsiteY4" fmla="*/ 1 h 1101825"/>
                <a:gd name="connsiteX5" fmla="*/ 1101825 w 1101825"/>
                <a:gd name="connsiteY5" fmla="*/ 345436 h 1101825"/>
                <a:gd name="connsiteX6" fmla="*/ 345436 w 1101825"/>
                <a:gd name="connsiteY6" fmla="*/ 345436 h 1101825"/>
                <a:gd name="connsiteX7" fmla="*/ 345436 w 1101825"/>
                <a:gd name="connsiteY7" fmla="*/ 1101825 h 1101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1825" h="1101825">
                  <a:moveTo>
                    <a:pt x="0" y="1101825"/>
                  </a:moveTo>
                  <a:lnTo>
                    <a:pt x="0" y="0"/>
                  </a:lnTo>
                  <a:lnTo>
                    <a:pt x="345436" y="0"/>
                  </a:lnTo>
                  <a:lnTo>
                    <a:pt x="345436" y="1"/>
                  </a:lnTo>
                  <a:lnTo>
                    <a:pt x="1101825" y="1"/>
                  </a:lnTo>
                  <a:lnTo>
                    <a:pt x="1101825" y="345436"/>
                  </a:lnTo>
                  <a:lnTo>
                    <a:pt x="345436" y="345436"/>
                  </a:lnTo>
                  <a:lnTo>
                    <a:pt x="345436" y="110182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C50F6D5-4348-48F7-819E-07E434EF755B}"/>
                </a:ext>
              </a:extLst>
            </p:cNvPr>
            <p:cNvSpPr/>
            <p:nvPr/>
          </p:nvSpPr>
          <p:spPr>
            <a:xfrm>
              <a:off x="4424670" y="1757516"/>
              <a:ext cx="3342969" cy="33429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4400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fr-FR" sz="3200" b="1" dirty="0" smtClean="0">
                  <a:solidFill>
                    <a:schemeClr val="accent4"/>
                  </a:solidFill>
                </a:rPr>
                <a:t>A vous de jouer !</a:t>
              </a:r>
              <a:endParaRPr lang="fr-FR" sz="3200" b="1" dirty="0">
                <a:solidFill>
                  <a:schemeClr val="accent4"/>
                </a:solidFill>
              </a:endParaRPr>
            </a:p>
          </p:txBody>
        </p:sp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7A890820-BB9A-4C28-8B33-EE6CF5F19F4F}"/>
                </a:ext>
              </a:extLst>
            </p:cNvPr>
            <p:cNvSpPr/>
            <p:nvPr/>
          </p:nvSpPr>
          <p:spPr>
            <a:xfrm>
              <a:off x="4313509" y="3874297"/>
              <a:ext cx="1339203" cy="1339204"/>
            </a:xfrm>
            <a:custGeom>
              <a:avLst/>
              <a:gdLst>
                <a:gd name="connsiteX0" fmla="*/ 1 w 1339203"/>
                <a:gd name="connsiteY0" fmla="*/ 0 h 1339204"/>
                <a:gd name="connsiteX1" fmla="*/ 111005 w 1339203"/>
                <a:gd name="connsiteY1" fmla="*/ 0 h 1339204"/>
                <a:gd name="connsiteX2" fmla="*/ 111005 w 1339203"/>
                <a:gd name="connsiteY2" fmla="*/ 1228200 h 1339204"/>
                <a:gd name="connsiteX3" fmla="*/ 1339203 w 1339203"/>
                <a:gd name="connsiteY3" fmla="*/ 1228200 h 1339204"/>
                <a:gd name="connsiteX4" fmla="*/ 1339203 w 1339203"/>
                <a:gd name="connsiteY4" fmla="*/ 1339204 h 1339204"/>
                <a:gd name="connsiteX5" fmla="*/ 0 w 1339203"/>
                <a:gd name="connsiteY5" fmla="*/ 1339204 h 1339204"/>
                <a:gd name="connsiteX6" fmla="*/ 0 w 1339203"/>
                <a:gd name="connsiteY6" fmla="*/ 1228200 h 1339204"/>
                <a:gd name="connsiteX7" fmla="*/ 1 w 1339203"/>
                <a:gd name="connsiteY7" fmla="*/ 1228200 h 1339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9203" h="1339204">
                  <a:moveTo>
                    <a:pt x="1" y="0"/>
                  </a:moveTo>
                  <a:lnTo>
                    <a:pt x="111005" y="0"/>
                  </a:lnTo>
                  <a:lnTo>
                    <a:pt x="111005" y="1228200"/>
                  </a:lnTo>
                  <a:lnTo>
                    <a:pt x="1339203" y="1228200"/>
                  </a:lnTo>
                  <a:lnTo>
                    <a:pt x="1339203" y="1339204"/>
                  </a:lnTo>
                  <a:lnTo>
                    <a:pt x="0" y="1339204"/>
                  </a:lnTo>
                  <a:lnTo>
                    <a:pt x="0" y="1228200"/>
                  </a:lnTo>
                  <a:lnTo>
                    <a:pt x="1" y="122820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</p:grpSp>
      <p:sp>
        <p:nvSpPr>
          <p:cNvPr id="14" name="Freeform 5">
            <a:extLst>
              <a:ext uri="{FF2B5EF4-FFF2-40B4-BE49-F238E27FC236}">
                <a16:creationId xmlns:a16="http://schemas.microsoft.com/office/drawing/2014/main" id="{A454039F-E220-4591-83A1-03CDE0438568}"/>
              </a:ext>
            </a:extLst>
          </p:cNvPr>
          <p:cNvSpPr>
            <a:spLocks noEditPoints="1"/>
          </p:cNvSpPr>
          <p:nvPr/>
        </p:nvSpPr>
        <p:spPr bwMode="auto">
          <a:xfrm>
            <a:off x="12962255" y="0"/>
            <a:ext cx="425450" cy="425450"/>
          </a:xfrm>
          <a:custGeom>
            <a:avLst/>
            <a:gdLst>
              <a:gd name="T0" fmla="*/ 173 w 346"/>
              <a:gd name="T1" fmla="*/ 0 h 346"/>
              <a:gd name="T2" fmla="*/ 0 w 346"/>
              <a:gd name="T3" fmla="*/ 173 h 346"/>
              <a:gd name="T4" fmla="*/ 173 w 346"/>
              <a:gd name="T5" fmla="*/ 346 h 346"/>
              <a:gd name="T6" fmla="*/ 346 w 346"/>
              <a:gd name="T7" fmla="*/ 173 h 346"/>
              <a:gd name="T8" fmla="*/ 173 w 346"/>
              <a:gd name="T9" fmla="*/ 0 h 346"/>
              <a:gd name="T10" fmla="*/ 201 w 346"/>
              <a:gd name="T11" fmla="*/ 247 h 346"/>
              <a:gd name="T12" fmla="*/ 128 w 346"/>
              <a:gd name="T13" fmla="*/ 290 h 346"/>
              <a:gd name="T14" fmla="*/ 111 w 346"/>
              <a:gd name="T15" fmla="*/ 278 h 346"/>
              <a:gd name="T16" fmla="*/ 112 w 346"/>
              <a:gd name="T17" fmla="*/ 272 h 346"/>
              <a:gd name="T18" fmla="*/ 153 w 346"/>
              <a:gd name="T19" fmla="*/ 172 h 346"/>
              <a:gd name="T20" fmla="*/ 150 w 346"/>
              <a:gd name="T21" fmla="*/ 165 h 346"/>
              <a:gd name="T22" fmla="*/ 126 w 346"/>
              <a:gd name="T23" fmla="*/ 175 h 346"/>
              <a:gd name="T24" fmla="*/ 121 w 346"/>
              <a:gd name="T25" fmla="*/ 173 h 346"/>
              <a:gd name="T26" fmla="*/ 126 w 346"/>
              <a:gd name="T27" fmla="*/ 163 h 346"/>
              <a:gd name="T28" fmla="*/ 195 w 346"/>
              <a:gd name="T29" fmla="*/ 128 h 346"/>
              <a:gd name="T30" fmla="*/ 205 w 346"/>
              <a:gd name="T31" fmla="*/ 141 h 346"/>
              <a:gd name="T32" fmla="*/ 201 w 346"/>
              <a:gd name="T33" fmla="*/ 154 h 346"/>
              <a:gd name="T34" fmla="*/ 164 w 346"/>
              <a:gd name="T35" fmla="*/ 247 h 346"/>
              <a:gd name="T36" fmla="*/ 169 w 346"/>
              <a:gd name="T37" fmla="*/ 252 h 346"/>
              <a:gd name="T38" fmla="*/ 196 w 346"/>
              <a:gd name="T39" fmla="*/ 235 h 346"/>
              <a:gd name="T40" fmla="*/ 204 w 346"/>
              <a:gd name="T41" fmla="*/ 231 h 346"/>
              <a:gd name="T42" fmla="*/ 207 w 346"/>
              <a:gd name="T43" fmla="*/ 234 h 346"/>
              <a:gd name="T44" fmla="*/ 201 w 346"/>
              <a:gd name="T45" fmla="*/ 247 h 346"/>
              <a:gd name="T46" fmla="*/ 192 w 346"/>
              <a:gd name="T47" fmla="*/ 98 h 346"/>
              <a:gd name="T48" fmla="*/ 182 w 346"/>
              <a:gd name="T49" fmla="*/ 95 h 346"/>
              <a:gd name="T50" fmla="*/ 173 w 346"/>
              <a:gd name="T51" fmla="*/ 76 h 346"/>
              <a:gd name="T52" fmla="*/ 186 w 346"/>
              <a:gd name="T53" fmla="*/ 52 h 346"/>
              <a:gd name="T54" fmla="*/ 198 w 346"/>
              <a:gd name="T55" fmla="*/ 48 h 346"/>
              <a:gd name="T56" fmla="*/ 219 w 346"/>
              <a:gd name="T57" fmla="*/ 70 h 346"/>
              <a:gd name="T58" fmla="*/ 192 w 346"/>
              <a:gd name="T59" fmla="*/ 98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46" h="346">
                <a:moveTo>
                  <a:pt x="173" y="0"/>
                </a:moveTo>
                <a:cubicBezTo>
                  <a:pt x="78" y="0"/>
                  <a:pt x="0" y="78"/>
                  <a:pt x="0" y="173"/>
                </a:cubicBezTo>
                <a:cubicBezTo>
                  <a:pt x="0" y="268"/>
                  <a:pt x="78" y="346"/>
                  <a:pt x="173" y="346"/>
                </a:cubicBezTo>
                <a:cubicBezTo>
                  <a:pt x="268" y="346"/>
                  <a:pt x="346" y="268"/>
                  <a:pt x="346" y="173"/>
                </a:cubicBezTo>
                <a:cubicBezTo>
                  <a:pt x="346" y="78"/>
                  <a:pt x="268" y="0"/>
                  <a:pt x="173" y="0"/>
                </a:cubicBezTo>
                <a:close/>
                <a:moveTo>
                  <a:pt x="201" y="247"/>
                </a:moveTo>
                <a:cubicBezTo>
                  <a:pt x="182" y="270"/>
                  <a:pt x="143" y="290"/>
                  <a:pt x="128" y="290"/>
                </a:cubicBezTo>
                <a:cubicBezTo>
                  <a:pt x="122" y="290"/>
                  <a:pt x="111" y="284"/>
                  <a:pt x="111" y="278"/>
                </a:cubicBezTo>
                <a:cubicBezTo>
                  <a:pt x="111" y="276"/>
                  <a:pt x="111" y="276"/>
                  <a:pt x="112" y="272"/>
                </a:cubicBezTo>
                <a:cubicBezTo>
                  <a:pt x="126" y="238"/>
                  <a:pt x="138" y="213"/>
                  <a:pt x="153" y="172"/>
                </a:cubicBezTo>
                <a:cubicBezTo>
                  <a:pt x="154" y="169"/>
                  <a:pt x="153" y="165"/>
                  <a:pt x="150" y="165"/>
                </a:cubicBezTo>
                <a:cubicBezTo>
                  <a:pt x="146" y="165"/>
                  <a:pt x="136" y="169"/>
                  <a:pt x="126" y="175"/>
                </a:cubicBezTo>
                <a:cubicBezTo>
                  <a:pt x="125" y="177"/>
                  <a:pt x="121" y="174"/>
                  <a:pt x="121" y="173"/>
                </a:cubicBezTo>
                <a:cubicBezTo>
                  <a:pt x="121" y="170"/>
                  <a:pt x="123" y="167"/>
                  <a:pt x="126" y="163"/>
                </a:cubicBezTo>
                <a:cubicBezTo>
                  <a:pt x="134" y="154"/>
                  <a:pt x="171" y="128"/>
                  <a:pt x="195" y="128"/>
                </a:cubicBezTo>
                <a:cubicBezTo>
                  <a:pt x="199" y="128"/>
                  <a:pt x="205" y="137"/>
                  <a:pt x="205" y="141"/>
                </a:cubicBezTo>
                <a:cubicBezTo>
                  <a:pt x="205" y="144"/>
                  <a:pt x="202" y="151"/>
                  <a:pt x="201" y="154"/>
                </a:cubicBezTo>
                <a:cubicBezTo>
                  <a:pt x="182" y="197"/>
                  <a:pt x="176" y="218"/>
                  <a:pt x="164" y="247"/>
                </a:cubicBezTo>
                <a:cubicBezTo>
                  <a:pt x="163" y="251"/>
                  <a:pt x="166" y="252"/>
                  <a:pt x="169" y="252"/>
                </a:cubicBezTo>
                <a:cubicBezTo>
                  <a:pt x="172" y="252"/>
                  <a:pt x="182" y="247"/>
                  <a:pt x="196" y="235"/>
                </a:cubicBezTo>
                <a:cubicBezTo>
                  <a:pt x="201" y="231"/>
                  <a:pt x="202" y="231"/>
                  <a:pt x="204" y="231"/>
                </a:cubicBezTo>
                <a:cubicBezTo>
                  <a:pt x="205" y="231"/>
                  <a:pt x="207" y="232"/>
                  <a:pt x="207" y="234"/>
                </a:cubicBezTo>
                <a:cubicBezTo>
                  <a:pt x="207" y="237"/>
                  <a:pt x="205" y="242"/>
                  <a:pt x="201" y="247"/>
                </a:cubicBezTo>
                <a:close/>
                <a:moveTo>
                  <a:pt x="192" y="98"/>
                </a:moveTo>
                <a:cubicBezTo>
                  <a:pt x="188" y="98"/>
                  <a:pt x="185" y="96"/>
                  <a:pt x="182" y="95"/>
                </a:cubicBezTo>
                <a:cubicBezTo>
                  <a:pt x="177" y="91"/>
                  <a:pt x="173" y="85"/>
                  <a:pt x="173" y="76"/>
                </a:cubicBezTo>
                <a:cubicBezTo>
                  <a:pt x="173" y="65"/>
                  <a:pt x="179" y="57"/>
                  <a:pt x="186" y="52"/>
                </a:cubicBezTo>
                <a:cubicBezTo>
                  <a:pt x="190" y="49"/>
                  <a:pt x="195" y="48"/>
                  <a:pt x="198" y="48"/>
                </a:cubicBezTo>
                <a:cubicBezTo>
                  <a:pt x="213" y="48"/>
                  <a:pt x="219" y="59"/>
                  <a:pt x="219" y="70"/>
                </a:cubicBezTo>
                <a:cubicBezTo>
                  <a:pt x="219" y="82"/>
                  <a:pt x="206" y="98"/>
                  <a:pt x="192" y="9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A8197AE-8106-474C-AB38-3D998FF87A35}"/>
              </a:ext>
            </a:extLst>
          </p:cNvPr>
          <p:cNvSpPr/>
          <p:nvPr/>
        </p:nvSpPr>
        <p:spPr>
          <a:xfrm>
            <a:off x="12332592" y="523876"/>
            <a:ext cx="1885826" cy="1785104"/>
          </a:xfrm>
          <a:prstGeom prst="rect">
            <a:avLst/>
          </a:prstGeom>
          <a:solidFill>
            <a:schemeClr val="bg1">
              <a:lumMod val="9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r>
              <a:rPr lang="fr-FR" sz="1000" b="1" dirty="0">
                <a:solidFill>
                  <a:srgbClr val="595959"/>
                </a:solidFill>
              </a:rPr>
              <a:t>Pour changer d’image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Supprimer l’image</a:t>
            </a:r>
            <a:br>
              <a:rPr lang="fr-FR" sz="1000" dirty="0">
                <a:solidFill>
                  <a:srgbClr val="595959"/>
                </a:solidFill>
              </a:rPr>
            </a:br>
            <a:r>
              <a:rPr lang="fr-FR" sz="1000" dirty="0">
                <a:solidFill>
                  <a:srgbClr val="595959"/>
                </a:solidFill>
              </a:rPr>
              <a:t>en place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Cliquer sur l’icone</a:t>
            </a:r>
            <a:br>
              <a:rPr lang="fr-FR" sz="1000" dirty="0">
                <a:solidFill>
                  <a:srgbClr val="595959"/>
                </a:solidFill>
              </a:rPr>
            </a:br>
            <a:r>
              <a:rPr lang="fr-FR" sz="1000" dirty="0">
                <a:solidFill>
                  <a:srgbClr val="595959"/>
                </a:solidFill>
              </a:rPr>
              <a:t>au milieu du bloc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Sélectionner l’image souhaitée dans votre ordinateur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Faire un clic droit sur l’image, puis choisir « Arrière-plan »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BC34971-1DAE-4A42-B52F-C4E7C5DA0624}"/>
              </a:ext>
            </a:extLst>
          </p:cNvPr>
          <p:cNvSpPr/>
          <p:nvPr/>
        </p:nvSpPr>
        <p:spPr>
          <a:xfrm>
            <a:off x="12332592" y="2427990"/>
            <a:ext cx="1885826" cy="1631216"/>
          </a:xfrm>
          <a:prstGeom prst="rect">
            <a:avLst/>
          </a:prstGeom>
          <a:solidFill>
            <a:schemeClr val="bg1">
              <a:lumMod val="9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r>
              <a:rPr lang="fr-FR" sz="1000" b="1" dirty="0">
                <a:solidFill>
                  <a:srgbClr val="595959"/>
                </a:solidFill>
              </a:rPr>
              <a:t>Bloc de conclusion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La taille du texte s’adapte en fonction de la taille </a:t>
            </a:r>
            <a:br>
              <a:rPr lang="fr-FR" sz="1000" dirty="0">
                <a:solidFill>
                  <a:srgbClr val="595959"/>
                </a:solidFill>
              </a:rPr>
            </a:br>
            <a:r>
              <a:rPr lang="fr-FR" sz="1000" dirty="0">
                <a:solidFill>
                  <a:srgbClr val="595959"/>
                </a:solidFill>
              </a:rPr>
              <a:t>du bloc.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00" dirty="0">
                <a:solidFill>
                  <a:srgbClr val="595959"/>
                </a:solidFill>
              </a:rPr>
              <a:t>Si vous souhaitez que votre conclusion soit </a:t>
            </a:r>
            <a:br>
              <a:rPr lang="fr-FR" sz="1000" dirty="0">
                <a:solidFill>
                  <a:srgbClr val="595959"/>
                </a:solidFill>
              </a:rPr>
            </a:br>
            <a:r>
              <a:rPr lang="fr-FR" sz="1000" dirty="0">
                <a:solidFill>
                  <a:srgbClr val="595959"/>
                </a:solidFill>
              </a:rPr>
              <a:t>sur plusieurs lignes, passez à la ligne en utilisant simultanément </a:t>
            </a:r>
            <a:br>
              <a:rPr lang="fr-FR" sz="1000" dirty="0">
                <a:solidFill>
                  <a:srgbClr val="595959"/>
                </a:solidFill>
              </a:rPr>
            </a:br>
            <a:r>
              <a:rPr lang="fr-FR" sz="1000" dirty="0">
                <a:solidFill>
                  <a:srgbClr val="595959"/>
                </a:solidFill>
              </a:rPr>
              <a:t>les touches </a:t>
            </a:r>
            <a:r>
              <a:rPr lang="fr-FR" sz="1000" dirty="0" err="1">
                <a:solidFill>
                  <a:srgbClr val="595959"/>
                </a:solidFill>
              </a:rPr>
              <a:t>Maj+Entrée</a:t>
            </a:r>
            <a:endParaRPr lang="fr-FR" sz="1000" dirty="0">
              <a:solidFill>
                <a:srgbClr val="595959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01763" y="6283670"/>
            <a:ext cx="2950121" cy="5743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237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4_Masque CESI GROUPE - 16/9">
  <a:themeElements>
    <a:clrScheme name="Personnalisé 94">
      <a:dk1>
        <a:srgbClr val="231F20"/>
      </a:dk1>
      <a:lt1>
        <a:sysClr val="window" lastClr="FFFFFF"/>
      </a:lt1>
      <a:dk2>
        <a:srgbClr val="D8DAD8"/>
      </a:dk2>
      <a:lt2>
        <a:srgbClr val="FFFFFF"/>
      </a:lt2>
      <a:accent1>
        <a:srgbClr val="231F20"/>
      </a:accent1>
      <a:accent2>
        <a:srgbClr val="8A8D8F"/>
      </a:accent2>
      <a:accent3>
        <a:srgbClr val="B1B3B3"/>
      </a:accent3>
      <a:accent4>
        <a:srgbClr val="FFC845"/>
      </a:accent4>
      <a:accent5>
        <a:srgbClr val="FFFFFF"/>
      </a:accent5>
      <a:accent6>
        <a:srgbClr val="D0D0CE"/>
      </a:accent6>
      <a:hlink>
        <a:srgbClr val="0563C1"/>
      </a:hlink>
      <a:folHlink>
        <a:srgbClr val="954F72"/>
      </a:folHlink>
    </a:clrScheme>
    <a:fontScheme name="Personnalisé 12">
      <a:majorFont>
        <a:latin typeface="Roboto"/>
        <a:ea typeface=""/>
        <a:cs typeface=""/>
      </a:majorFont>
      <a:minorFont>
        <a:latin typeface="Roboto L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sque CESI GROUPE - 16/9">
  <a:themeElements>
    <a:clrScheme name="Personnalisé 94">
      <a:dk1>
        <a:srgbClr val="231F20"/>
      </a:dk1>
      <a:lt1>
        <a:sysClr val="window" lastClr="FFFFFF"/>
      </a:lt1>
      <a:dk2>
        <a:srgbClr val="D8DAD8"/>
      </a:dk2>
      <a:lt2>
        <a:srgbClr val="FFFFFF"/>
      </a:lt2>
      <a:accent1>
        <a:srgbClr val="231F20"/>
      </a:accent1>
      <a:accent2>
        <a:srgbClr val="8A8D8F"/>
      </a:accent2>
      <a:accent3>
        <a:srgbClr val="B1B3B3"/>
      </a:accent3>
      <a:accent4>
        <a:srgbClr val="FFC845"/>
      </a:accent4>
      <a:accent5>
        <a:srgbClr val="FFFFFF"/>
      </a:accent5>
      <a:accent6>
        <a:srgbClr val="D0D0CE"/>
      </a:accent6>
      <a:hlink>
        <a:srgbClr val="0563C1"/>
      </a:hlink>
      <a:folHlink>
        <a:srgbClr val="954F72"/>
      </a:folHlink>
    </a:clrScheme>
    <a:fontScheme name="Personnalisé 12">
      <a:majorFont>
        <a:latin typeface="Roboto"/>
        <a:ea typeface=""/>
        <a:cs typeface=""/>
      </a:majorFont>
      <a:minorFont>
        <a:latin typeface="Roboto L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Masque CESI GROUPE - 16/9">
  <a:themeElements>
    <a:clrScheme name="Personnalisé 94">
      <a:dk1>
        <a:srgbClr val="231F20"/>
      </a:dk1>
      <a:lt1>
        <a:sysClr val="window" lastClr="FFFFFF"/>
      </a:lt1>
      <a:dk2>
        <a:srgbClr val="D8DAD8"/>
      </a:dk2>
      <a:lt2>
        <a:srgbClr val="FFFFFF"/>
      </a:lt2>
      <a:accent1>
        <a:srgbClr val="231F20"/>
      </a:accent1>
      <a:accent2>
        <a:srgbClr val="8A8D8F"/>
      </a:accent2>
      <a:accent3>
        <a:srgbClr val="B1B3B3"/>
      </a:accent3>
      <a:accent4>
        <a:srgbClr val="FFC845"/>
      </a:accent4>
      <a:accent5>
        <a:srgbClr val="FFFFFF"/>
      </a:accent5>
      <a:accent6>
        <a:srgbClr val="D0D0CE"/>
      </a:accent6>
      <a:hlink>
        <a:srgbClr val="0563C1"/>
      </a:hlink>
      <a:folHlink>
        <a:srgbClr val="954F72"/>
      </a:folHlink>
    </a:clrScheme>
    <a:fontScheme name="Personnalisé 12">
      <a:majorFont>
        <a:latin typeface="Roboto"/>
        <a:ea typeface=""/>
        <a:cs typeface=""/>
      </a:majorFont>
      <a:minorFont>
        <a:latin typeface="Roboto L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Masque CESI GROUPE - 16/9">
  <a:themeElements>
    <a:clrScheme name="Personnalisé 94">
      <a:dk1>
        <a:srgbClr val="231F20"/>
      </a:dk1>
      <a:lt1>
        <a:sysClr val="window" lastClr="FFFFFF"/>
      </a:lt1>
      <a:dk2>
        <a:srgbClr val="D8DAD8"/>
      </a:dk2>
      <a:lt2>
        <a:srgbClr val="FFFFFF"/>
      </a:lt2>
      <a:accent1>
        <a:srgbClr val="231F20"/>
      </a:accent1>
      <a:accent2>
        <a:srgbClr val="8A8D8F"/>
      </a:accent2>
      <a:accent3>
        <a:srgbClr val="B1B3B3"/>
      </a:accent3>
      <a:accent4>
        <a:srgbClr val="FFC845"/>
      </a:accent4>
      <a:accent5>
        <a:srgbClr val="FFFFFF"/>
      </a:accent5>
      <a:accent6>
        <a:srgbClr val="D0D0CE"/>
      </a:accent6>
      <a:hlink>
        <a:srgbClr val="0563C1"/>
      </a:hlink>
      <a:folHlink>
        <a:srgbClr val="954F72"/>
      </a:folHlink>
    </a:clrScheme>
    <a:fontScheme name="Personnalisé 12">
      <a:majorFont>
        <a:latin typeface="Roboto"/>
        <a:ea typeface=""/>
        <a:cs typeface=""/>
      </a:majorFont>
      <a:minorFont>
        <a:latin typeface="Roboto L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Masque CESI GROUPE - 16/9">
  <a:themeElements>
    <a:clrScheme name="Personnalisé 94">
      <a:dk1>
        <a:srgbClr val="231F20"/>
      </a:dk1>
      <a:lt1>
        <a:sysClr val="window" lastClr="FFFFFF"/>
      </a:lt1>
      <a:dk2>
        <a:srgbClr val="D8DAD8"/>
      </a:dk2>
      <a:lt2>
        <a:srgbClr val="FFFFFF"/>
      </a:lt2>
      <a:accent1>
        <a:srgbClr val="231F20"/>
      </a:accent1>
      <a:accent2>
        <a:srgbClr val="8A8D8F"/>
      </a:accent2>
      <a:accent3>
        <a:srgbClr val="B1B3B3"/>
      </a:accent3>
      <a:accent4>
        <a:srgbClr val="FFC845"/>
      </a:accent4>
      <a:accent5>
        <a:srgbClr val="FFFFFF"/>
      </a:accent5>
      <a:accent6>
        <a:srgbClr val="D0D0CE"/>
      </a:accent6>
      <a:hlink>
        <a:srgbClr val="0563C1"/>
      </a:hlink>
      <a:folHlink>
        <a:srgbClr val="954F72"/>
      </a:folHlink>
    </a:clrScheme>
    <a:fontScheme name="Personnalisé 12">
      <a:majorFont>
        <a:latin typeface="Roboto"/>
        <a:ea typeface=""/>
        <a:cs typeface=""/>
      </a:majorFont>
      <a:minorFont>
        <a:latin typeface="Roboto L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5730</TotalTime>
  <Words>259</Words>
  <Application>Microsoft Office PowerPoint</Application>
  <PresentationFormat>Grand écran</PresentationFormat>
  <Paragraphs>89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5</vt:i4>
      </vt:variant>
      <vt:variant>
        <vt:lpstr>Titres des diapositives</vt:lpstr>
      </vt:variant>
      <vt:variant>
        <vt:i4>9</vt:i4>
      </vt:variant>
    </vt:vector>
  </HeadingPairs>
  <TitlesOfParts>
    <vt:vector size="19" baseType="lpstr">
      <vt:lpstr>Arial</vt:lpstr>
      <vt:lpstr>Calibri</vt:lpstr>
      <vt:lpstr>Roboto</vt:lpstr>
      <vt:lpstr>Roboto Black</vt:lpstr>
      <vt:lpstr>Roboto Lt</vt:lpstr>
      <vt:lpstr>4_Masque CESI GROUPE - 16/9</vt:lpstr>
      <vt:lpstr>Masque CESI GROUPE - 16/9</vt:lpstr>
      <vt:lpstr>1_Masque CESI GROUPE - 16/9</vt:lpstr>
      <vt:lpstr>2_Masque CESI GROUPE - 16/9</vt:lpstr>
      <vt:lpstr>3_Masque CESI GROUPE - 16/9</vt:lpstr>
      <vt:lpstr>Projet IoT</vt:lpstr>
      <vt:lpstr>Une station météo connectée open source</vt:lpstr>
      <vt:lpstr>Objectifs du projet</vt:lpstr>
      <vt:lpstr>Livrables</vt:lpstr>
      <vt:lpstr>Livrables</vt:lpstr>
      <vt:lpstr>Livrables</vt:lpstr>
      <vt:lpstr>Evaluation</vt:lpstr>
      <vt:lpstr>Déroulé du projet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Masque CESI 16/9</dc:title>
  <dc:creator>La boite à slides</dc:creator>
  <cp:lastModifiedBy>BERENGER Benoît</cp:lastModifiedBy>
  <cp:revision>245</cp:revision>
  <cp:lastPrinted>2018-07-20T09:07:50Z</cp:lastPrinted>
  <dcterms:created xsi:type="dcterms:W3CDTF">2018-05-31T08:30:38Z</dcterms:created>
  <dcterms:modified xsi:type="dcterms:W3CDTF">2019-12-05T07:25:22Z</dcterms:modified>
</cp:coreProperties>
</file>

<file path=docProps/thumbnail.jpeg>
</file>